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6" r:id="rId7"/>
    <p:sldId id="274" r:id="rId8"/>
    <p:sldId id="261" r:id="rId9"/>
    <p:sldId id="262" r:id="rId10"/>
    <p:sldId id="263" r:id="rId11"/>
    <p:sldId id="264" r:id="rId12"/>
    <p:sldId id="265" r:id="rId13"/>
    <p:sldId id="267" r:id="rId14"/>
    <p:sldId id="268" r:id="rId15"/>
    <p:sldId id="269" r:id="rId16"/>
    <p:sldId id="270" r:id="rId17"/>
    <p:sldId id="271" r:id="rId18"/>
    <p:sldId id="275" r:id="rId19"/>
    <p:sldId id="300" r:id="rId20"/>
    <p:sldId id="272" r:id="rId21"/>
    <p:sldId id="273" r:id="rId22"/>
    <p:sldId id="276" r:id="rId23"/>
    <p:sldId id="277" r:id="rId24"/>
    <p:sldId id="278" r:id="rId25"/>
    <p:sldId id="279" r:id="rId26"/>
    <p:sldId id="280" r:id="rId27"/>
    <p:sldId id="281" r:id="rId28"/>
    <p:sldId id="302" r:id="rId29"/>
    <p:sldId id="282" r:id="rId30"/>
    <p:sldId id="283"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301" r:id="rId45"/>
    <p:sldId id="298" r:id="rId46"/>
    <p:sldId id="299" r:id="rId47"/>
    <p:sldId id="305" r:id="rId48"/>
    <p:sldId id="304" r:id="rId49"/>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57" d="100"/>
          <a:sy n="157" d="100"/>
        </p:scale>
        <p:origin x="-221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titeltypografi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366E71FB-090E-4344-BA22-86945F2FB4E4}" type="datetimeFigureOut">
              <a:rPr lang="da-DK" smtClean="0"/>
              <a:pPr/>
              <a:t>15-06-2019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DBDE871D-C8CC-4BCE-994F-CDA0BD2CBEAA}" type="slidenum">
              <a:rPr lang="da-DK" smtClean="0"/>
              <a:pPr/>
              <a:t>‹nr.›</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366E71FB-090E-4344-BA22-86945F2FB4E4}" type="datetimeFigureOut">
              <a:rPr lang="da-DK" smtClean="0"/>
              <a:pPr/>
              <a:t>15-06-2019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DBDE871D-C8CC-4BCE-994F-CDA0BD2CBEAA}" type="slidenum">
              <a:rPr lang="da-DK" smtClean="0"/>
              <a:pPr/>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366E71FB-090E-4344-BA22-86945F2FB4E4}" type="datetimeFigureOut">
              <a:rPr lang="da-DK" smtClean="0"/>
              <a:pPr/>
              <a:t>15-06-2019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DBDE871D-C8CC-4BCE-994F-CDA0BD2CBEAA}" type="slidenum">
              <a:rPr lang="da-DK" smtClean="0"/>
              <a:pPr/>
              <a:t>‹nr.›</a:t>
            </a:fld>
            <a:endParaRPr lang="da-D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366E71FB-090E-4344-BA22-86945F2FB4E4}" type="datetimeFigureOut">
              <a:rPr lang="da-DK" smtClean="0"/>
              <a:pPr/>
              <a:t>15-06-2019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DBDE871D-C8CC-4BCE-994F-CDA0BD2CBEAA}" type="slidenum">
              <a:rPr lang="da-DK" smtClean="0"/>
              <a:pPr/>
              <a:t>‹nr.›</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typografi i masteren</a:t>
            </a:r>
          </a:p>
        </p:txBody>
      </p:sp>
      <p:sp>
        <p:nvSpPr>
          <p:cNvPr id="4" name="Pladsholder til dato 3"/>
          <p:cNvSpPr>
            <a:spLocks noGrp="1"/>
          </p:cNvSpPr>
          <p:nvPr>
            <p:ph type="dt" sz="half" idx="10"/>
          </p:nvPr>
        </p:nvSpPr>
        <p:spPr/>
        <p:txBody>
          <a:bodyPr/>
          <a:lstStyle/>
          <a:p>
            <a:fld id="{366E71FB-090E-4344-BA22-86945F2FB4E4}" type="datetimeFigureOut">
              <a:rPr lang="da-DK" smtClean="0"/>
              <a:pPr/>
              <a:t>15-06-2019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DBDE871D-C8CC-4BCE-994F-CDA0BD2CBEAA}" type="slidenum">
              <a:rPr lang="da-DK" smtClean="0"/>
              <a:pPr/>
              <a:t>‹nr.›</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366E71FB-090E-4344-BA22-86945F2FB4E4}" type="datetimeFigureOut">
              <a:rPr lang="da-DK" smtClean="0"/>
              <a:pPr/>
              <a:t>15-06-2019</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DBDE871D-C8CC-4BCE-994F-CDA0BD2CBEAA}" type="slidenum">
              <a:rPr lang="da-DK" smtClean="0"/>
              <a:pPr/>
              <a:t>‹nr.›</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366E71FB-090E-4344-BA22-86945F2FB4E4}" type="datetimeFigureOut">
              <a:rPr lang="da-DK" smtClean="0"/>
              <a:pPr/>
              <a:t>15-06-2019</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DBDE871D-C8CC-4BCE-994F-CDA0BD2CBEAA}" type="slidenum">
              <a:rPr lang="da-DK" smtClean="0"/>
              <a:pPr/>
              <a:t>‹nr.›</a:t>
            </a:fld>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dato 2"/>
          <p:cNvSpPr>
            <a:spLocks noGrp="1"/>
          </p:cNvSpPr>
          <p:nvPr>
            <p:ph type="dt" sz="half" idx="10"/>
          </p:nvPr>
        </p:nvSpPr>
        <p:spPr/>
        <p:txBody>
          <a:bodyPr/>
          <a:lstStyle/>
          <a:p>
            <a:fld id="{366E71FB-090E-4344-BA22-86945F2FB4E4}" type="datetimeFigureOut">
              <a:rPr lang="da-DK" smtClean="0"/>
              <a:pPr/>
              <a:t>15-06-2019</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DBDE871D-C8CC-4BCE-994F-CDA0BD2CBEAA}" type="slidenum">
              <a:rPr lang="da-DK" smtClean="0"/>
              <a:pPr/>
              <a:t>‹nr.›</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366E71FB-090E-4344-BA22-86945F2FB4E4}" type="datetimeFigureOut">
              <a:rPr lang="da-DK" smtClean="0"/>
              <a:pPr/>
              <a:t>15-06-2019</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DBDE871D-C8CC-4BCE-994F-CDA0BD2CBEAA}" type="slidenum">
              <a:rPr lang="da-DK" smtClean="0"/>
              <a:pPr/>
              <a:t>‹nr.›</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Pladsholder til dato 4"/>
          <p:cNvSpPr>
            <a:spLocks noGrp="1"/>
          </p:cNvSpPr>
          <p:nvPr>
            <p:ph type="dt" sz="half" idx="10"/>
          </p:nvPr>
        </p:nvSpPr>
        <p:spPr/>
        <p:txBody>
          <a:bodyPr/>
          <a:lstStyle/>
          <a:p>
            <a:fld id="{366E71FB-090E-4344-BA22-86945F2FB4E4}" type="datetimeFigureOut">
              <a:rPr lang="da-DK" smtClean="0"/>
              <a:pPr/>
              <a:t>15-06-2019</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DBDE871D-C8CC-4BCE-994F-CDA0BD2CBEAA}" type="slidenum">
              <a:rPr lang="da-DK" smtClean="0"/>
              <a:pPr/>
              <a:t>‹nr.›</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Pladsholder til dato 4"/>
          <p:cNvSpPr>
            <a:spLocks noGrp="1"/>
          </p:cNvSpPr>
          <p:nvPr>
            <p:ph type="dt" sz="half" idx="10"/>
          </p:nvPr>
        </p:nvSpPr>
        <p:spPr/>
        <p:txBody>
          <a:bodyPr/>
          <a:lstStyle/>
          <a:p>
            <a:fld id="{366E71FB-090E-4344-BA22-86945F2FB4E4}" type="datetimeFigureOut">
              <a:rPr lang="da-DK" smtClean="0"/>
              <a:pPr/>
              <a:t>15-06-2019</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DBDE871D-C8CC-4BCE-994F-CDA0BD2CBEAA}" type="slidenum">
              <a:rPr lang="da-DK" smtClean="0"/>
              <a:pPr/>
              <a:t>‹nr.›</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6E71FB-090E-4344-BA22-86945F2FB4E4}" type="datetimeFigureOut">
              <a:rPr lang="da-DK" smtClean="0"/>
              <a:pPr/>
              <a:t>15-06-2019</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DE871D-C8CC-4BCE-994F-CDA0BD2CBEAA}" type="slidenum">
              <a:rPr lang="da-DK" smtClean="0"/>
              <a:pPr/>
              <a:t>‹nr.›</a:t>
            </a:fld>
            <a:endParaRPr lang="da-D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4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4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196753"/>
            <a:ext cx="7772400" cy="2403698"/>
          </a:xfrm>
        </p:spPr>
        <p:txBody>
          <a:bodyPr>
            <a:normAutofit fontScale="90000"/>
          </a:bodyPr>
          <a:lstStyle/>
          <a:p>
            <a:r>
              <a:rPr lang="da-DK" dirty="0" smtClean="0"/>
              <a:t/>
            </a:r>
            <a:br>
              <a:rPr lang="da-DK" dirty="0" smtClean="0"/>
            </a:br>
            <a:r>
              <a:rPr lang="da-DK" dirty="0" smtClean="0"/>
              <a:t/>
            </a:r>
            <a:br>
              <a:rPr lang="da-DK" dirty="0" smtClean="0"/>
            </a:br>
            <a:r>
              <a:rPr lang="da-DK" dirty="0" smtClean="0"/>
              <a:t/>
            </a:r>
            <a:br>
              <a:rPr lang="da-DK" dirty="0" smtClean="0"/>
            </a:br>
            <a:r>
              <a:rPr lang="da-DK" dirty="0" smtClean="0"/>
              <a:t/>
            </a:r>
            <a:br>
              <a:rPr lang="da-DK" dirty="0" smtClean="0"/>
            </a:br>
            <a:r>
              <a:rPr lang="da-DK" dirty="0" err="1" smtClean="0"/>
              <a:t>Tee-Club</a:t>
            </a:r>
            <a:r>
              <a:rPr lang="da-DK" dirty="0" smtClean="0"/>
              <a:t> gennem 10 år.</a:t>
            </a:r>
            <a:br>
              <a:rPr lang="da-DK" dirty="0" smtClean="0"/>
            </a:br>
            <a:r>
              <a:rPr lang="da-DK" dirty="0" smtClean="0"/>
              <a:t>2009 til 2019</a:t>
            </a:r>
            <a:br>
              <a:rPr lang="da-DK" dirty="0" smtClean="0"/>
            </a:br>
            <a:endParaRPr lang="da-DK" dirty="0"/>
          </a:p>
        </p:txBody>
      </p:sp>
      <p:sp>
        <p:nvSpPr>
          <p:cNvPr id="3" name="Undertitel 2"/>
          <p:cNvSpPr>
            <a:spLocks noGrp="1"/>
          </p:cNvSpPr>
          <p:nvPr>
            <p:ph type="subTitle" idx="1"/>
          </p:nvPr>
        </p:nvSpPr>
        <p:spPr>
          <a:xfrm>
            <a:off x="1331640" y="5013176"/>
            <a:ext cx="6400800" cy="1273696"/>
          </a:xfrm>
        </p:spPr>
        <p:txBody>
          <a:bodyPr>
            <a:normAutofit fontScale="70000" lnSpcReduction="20000"/>
          </a:bodyPr>
          <a:lstStyle/>
          <a:p>
            <a:r>
              <a:rPr lang="da-DK" dirty="0" smtClean="0"/>
              <a:t/>
            </a:r>
            <a:br>
              <a:rPr lang="da-DK" dirty="0" smtClean="0"/>
            </a:br>
            <a:r>
              <a:rPr lang="da-DK" sz="2300" dirty="0" err="1" smtClean="0">
                <a:solidFill>
                  <a:schemeClr val="tx1"/>
                </a:solidFill>
              </a:rPr>
              <a:t>Jubi</a:t>
            </a:r>
            <a:r>
              <a:rPr lang="da-DK" sz="2300" dirty="0" smtClean="0">
                <a:solidFill>
                  <a:schemeClr val="tx1"/>
                </a:solidFill>
              </a:rPr>
              <a:t> tilbageblik.</a:t>
            </a:r>
            <a:br>
              <a:rPr lang="da-DK" sz="2300" dirty="0" smtClean="0">
                <a:solidFill>
                  <a:schemeClr val="tx1"/>
                </a:solidFill>
              </a:rPr>
            </a:br>
            <a:r>
              <a:rPr lang="da-DK" sz="2300" dirty="0" smtClean="0">
                <a:solidFill>
                  <a:schemeClr val="tx1"/>
                </a:solidFill>
              </a:rPr>
              <a:t>Gode oplevelser.</a:t>
            </a:r>
            <a:br>
              <a:rPr lang="da-DK" sz="2300" dirty="0" smtClean="0">
                <a:solidFill>
                  <a:schemeClr val="tx1"/>
                </a:solidFill>
              </a:rPr>
            </a:br>
            <a:r>
              <a:rPr lang="da-DK" sz="2300" dirty="0" smtClean="0">
                <a:solidFill>
                  <a:schemeClr val="tx1"/>
                </a:solidFill>
              </a:rPr>
              <a:t>Dejlige minder, ikke mindst</a:t>
            </a:r>
            <a:br>
              <a:rPr lang="da-DK" sz="2300" dirty="0" smtClean="0">
                <a:solidFill>
                  <a:schemeClr val="tx1"/>
                </a:solidFill>
              </a:rPr>
            </a:br>
            <a:r>
              <a:rPr lang="da-DK" sz="2300" dirty="0" smtClean="0">
                <a:solidFill>
                  <a:schemeClr val="tx1"/>
                </a:solidFill>
              </a:rPr>
              <a:t>gode grin. Til tider rent grineflip</a:t>
            </a:r>
            <a:endParaRPr lang="da-DK" sz="2300" dirty="0" smtClean="0"/>
          </a:p>
          <a:p>
            <a:endParaRPr lang="da-DK" dirty="0"/>
          </a:p>
        </p:txBody>
      </p:sp>
      <p:pic>
        <p:nvPicPr>
          <p:cNvPr id="5" name="Billede 4" descr="logopower.gif"/>
          <p:cNvPicPr>
            <a:picLocks noChangeAspect="1"/>
          </p:cNvPicPr>
          <p:nvPr/>
        </p:nvPicPr>
        <p:blipFill>
          <a:blip r:embed="rId2" cstate="print"/>
          <a:stretch>
            <a:fillRect/>
          </a:stretch>
        </p:blipFill>
        <p:spPr>
          <a:xfrm>
            <a:off x="2987824" y="188640"/>
            <a:ext cx="3081983" cy="2528515"/>
          </a:xfrm>
          <a:prstGeom prst="rect">
            <a:avLst/>
          </a:prstGeom>
        </p:spPr>
      </p:pic>
      <p:pic>
        <p:nvPicPr>
          <p:cNvPr id="8" name="Billede 7" descr="Animated-Flag-Denmark.gif"/>
          <p:cNvPicPr>
            <a:picLocks noChangeAspect="1"/>
          </p:cNvPicPr>
          <p:nvPr/>
        </p:nvPicPr>
        <p:blipFill>
          <a:blip r:embed="rId3" cstate="print"/>
          <a:stretch>
            <a:fillRect/>
          </a:stretch>
        </p:blipFill>
        <p:spPr>
          <a:xfrm>
            <a:off x="251520" y="4869160"/>
            <a:ext cx="2647950" cy="1743075"/>
          </a:xfrm>
          <a:prstGeom prst="rect">
            <a:avLst/>
          </a:prstGeom>
        </p:spPr>
      </p:pic>
      <p:pic>
        <p:nvPicPr>
          <p:cNvPr id="9" name="Billede 8" descr="Animated-Flag-Denmark.gif"/>
          <p:cNvPicPr>
            <a:picLocks noChangeAspect="1"/>
          </p:cNvPicPr>
          <p:nvPr/>
        </p:nvPicPr>
        <p:blipFill>
          <a:blip r:embed="rId3" cstate="print"/>
          <a:stretch>
            <a:fillRect/>
          </a:stretch>
        </p:blipFill>
        <p:spPr>
          <a:xfrm>
            <a:off x="6496050" y="476672"/>
            <a:ext cx="2647950" cy="174307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Untitled-3.jpg"/>
          <p:cNvPicPr>
            <a:picLocks noChangeAspect="1"/>
          </p:cNvPicPr>
          <p:nvPr/>
        </p:nvPicPr>
        <p:blipFill>
          <a:blip r:embed="rId2" cstate="print"/>
          <a:stretch>
            <a:fillRect/>
          </a:stretch>
        </p:blipFill>
        <p:spPr>
          <a:xfrm>
            <a:off x="4355976" y="2204864"/>
            <a:ext cx="4572000" cy="2057143"/>
          </a:xfrm>
          <a:prstGeom prst="rect">
            <a:avLst/>
          </a:prstGeom>
        </p:spPr>
      </p:pic>
      <p:sp>
        <p:nvSpPr>
          <p:cNvPr id="2" name="Titel 1"/>
          <p:cNvSpPr>
            <a:spLocks noGrp="1"/>
          </p:cNvSpPr>
          <p:nvPr>
            <p:ph type="title"/>
          </p:nvPr>
        </p:nvSpPr>
        <p:spPr/>
        <p:txBody>
          <a:bodyPr/>
          <a:lstStyle/>
          <a:p>
            <a:r>
              <a:rPr lang="da-DK" dirty="0" smtClean="0"/>
              <a:t>2013</a:t>
            </a:r>
            <a:endParaRPr lang="da-DK" dirty="0"/>
          </a:p>
        </p:txBody>
      </p:sp>
      <p:sp>
        <p:nvSpPr>
          <p:cNvPr id="3" name="Pladsholder til indhold 2"/>
          <p:cNvSpPr>
            <a:spLocks noGrp="1"/>
          </p:cNvSpPr>
          <p:nvPr>
            <p:ph idx="1"/>
          </p:nvPr>
        </p:nvSpPr>
        <p:spPr>
          <a:xfrm>
            <a:off x="467544" y="1196752"/>
            <a:ext cx="8229600" cy="4525963"/>
          </a:xfrm>
        </p:spPr>
        <p:txBody>
          <a:bodyPr>
            <a:normAutofit/>
          </a:bodyPr>
          <a:lstStyle/>
          <a:p>
            <a:r>
              <a:rPr lang="da-DK" sz="1400" dirty="0" smtClean="0"/>
              <a:t>Sommeren 2013, indførte vi en Klub 81 turnering på 4 forskellige baner. Det blev ved denne ene gang.</a:t>
            </a:r>
            <a:br>
              <a:rPr lang="da-DK" sz="1400" dirty="0" smtClean="0"/>
            </a:br>
            <a:r>
              <a:rPr lang="da-DK" sz="1400" dirty="0" smtClean="0"/>
              <a:t>Der blev drøftet og planlagt tur til Portugal vinteren 2014.</a:t>
            </a:r>
            <a:br>
              <a:rPr lang="da-DK" sz="1400" dirty="0" smtClean="0"/>
            </a:br>
            <a:r>
              <a:rPr lang="da-DK" sz="1400" dirty="0" smtClean="0"/>
              <a:t/>
            </a:r>
            <a:br>
              <a:rPr lang="da-DK" sz="1400" dirty="0" smtClean="0"/>
            </a:br>
            <a:r>
              <a:rPr lang="da-DK" sz="1400" dirty="0" smtClean="0"/>
              <a:t>Årets tur gik til Silkeborg/Ry golfklub på førstedagen. Efterfølgende til Hjarbæk, hvor overnatningen fandt sted.</a:t>
            </a:r>
            <a:br>
              <a:rPr lang="da-DK" sz="1400" dirty="0" smtClean="0"/>
            </a:br>
            <a:r>
              <a:rPr lang="da-DK" sz="1400" dirty="0" smtClean="0"/>
              <a:t/>
            </a:r>
            <a:br>
              <a:rPr lang="da-DK" sz="1400" dirty="0" smtClean="0"/>
            </a:br>
            <a:r>
              <a:rPr lang="da-DK" sz="1400" dirty="0" smtClean="0"/>
              <a:t>Palle fik sit forslag om klubsang vedtaget og </a:t>
            </a:r>
            <a:br>
              <a:rPr lang="da-DK" sz="1400" dirty="0" smtClean="0"/>
            </a:br>
            <a:r>
              <a:rPr lang="da-DK" sz="1400" dirty="0" smtClean="0"/>
              <a:t>den synges hver gang vi er samlet i festligt lag.</a:t>
            </a:r>
            <a:br>
              <a:rPr lang="da-DK" sz="1400" dirty="0" smtClean="0"/>
            </a:br>
            <a:r>
              <a:rPr lang="da-DK" sz="1400" dirty="0" smtClean="0"/>
              <a:t>9-jernet tog sig af den gennemgående </a:t>
            </a:r>
            <a:br>
              <a:rPr lang="da-DK" sz="1400" dirty="0" smtClean="0"/>
            </a:br>
            <a:r>
              <a:rPr lang="da-DK" sz="1400" dirty="0" smtClean="0"/>
              <a:t>turnering i Hjarbæk.</a:t>
            </a:r>
          </a:p>
          <a:p>
            <a:endParaRPr lang="da-DK" dirty="0"/>
          </a:p>
        </p:txBody>
      </p:sp>
      <p:pic>
        <p:nvPicPr>
          <p:cNvPr id="6" name="Billede 5" descr="Untitled-8.jpg"/>
          <p:cNvPicPr>
            <a:picLocks noChangeAspect="1"/>
          </p:cNvPicPr>
          <p:nvPr/>
        </p:nvPicPr>
        <p:blipFill>
          <a:blip r:embed="rId3" cstate="print"/>
          <a:stretch>
            <a:fillRect/>
          </a:stretch>
        </p:blipFill>
        <p:spPr>
          <a:xfrm>
            <a:off x="3635896" y="4005064"/>
            <a:ext cx="4427984" cy="2533896"/>
          </a:xfrm>
          <a:prstGeom prst="rect">
            <a:avLst/>
          </a:prstGeom>
        </p:spPr>
      </p:pic>
      <p:pic>
        <p:nvPicPr>
          <p:cNvPr id="4" name="Billede 3" descr="Untitled-6.jpg"/>
          <p:cNvPicPr>
            <a:picLocks noChangeAspect="1"/>
          </p:cNvPicPr>
          <p:nvPr/>
        </p:nvPicPr>
        <p:blipFill>
          <a:blip r:embed="rId4" cstate="print"/>
          <a:stretch>
            <a:fillRect/>
          </a:stretch>
        </p:blipFill>
        <p:spPr>
          <a:xfrm>
            <a:off x="683568" y="3717032"/>
            <a:ext cx="3255913" cy="285293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Untitled-10.jpg"/>
          <p:cNvPicPr>
            <a:picLocks noChangeAspect="1"/>
          </p:cNvPicPr>
          <p:nvPr/>
        </p:nvPicPr>
        <p:blipFill>
          <a:blip r:embed="rId2" cstate="print"/>
          <a:stretch>
            <a:fillRect/>
          </a:stretch>
        </p:blipFill>
        <p:spPr>
          <a:xfrm>
            <a:off x="4644008" y="908720"/>
            <a:ext cx="4270822" cy="3317143"/>
          </a:xfrm>
          <a:prstGeom prst="rect">
            <a:avLst/>
          </a:prstGeom>
        </p:spPr>
      </p:pic>
      <p:sp>
        <p:nvSpPr>
          <p:cNvPr id="2" name="Titel 1"/>
          <p:cNvSpPr>
            <a:spLocks noGrp="1"/>
          </p:cNvSpPr>
          <p:nvPr>
            <p:ph type="title"/>
          </p:nvPr>
        </p:nvSpPr>
        <p:spPr/>
        <p:txBody>
          <a:bodyPr>
            <a:normAutofit fontScale="90000"/>
          </a:bodyPr>
          <a:lstStyle/>
          <a:p>
            <a:r>
              <a:rPr lang="da-DK" dirty="0" smtClean="0"/>
              <a:t>2013</a:t>
            </a:r>
            <a:br>
              <a:rPr lang="da-DK" dirty="0" smtClean="0"/>
            </a:br>
            <a:r>
              <a:rPr lang="da-DK" dirty="0" smtClean="0"/>
              <a:t>	</a:t>
            </a:r>
            <a:endParaRPr lang="da-DK" dirty="0"/>
          </a:p>
        </p:txBody>
      </p:sp>
      <p:sp>
        <p:nvSpPr>
          <p:cNvPr id="5" name="Rektangel 4"/>
          <p:cNvSpPr/>
          <p:nvPr/>
        </p:nvSpPr>
        <p:spPr>
          <a:xfrm>
            <a:off x="539552" y="2132856"/>
            <a:ext cx="3649845" cy="369332"/>
          </a:xfrm>
          <a:prstGeom prst="rect">
            <a:avLst/>
          </a:prstGeom>
        </p:spPr>
        <p:txBody>
          <a:bodyPr wrap="none">
            <a:spAutoFit/>
          </a:bodyPr>
          <a:lstStyle/>
          <a:p>
            <a:r>
              <a:rPr lang="da-DK" dirty="0" err="1" smtClean="0"/>
              <a:t>Hansken</a:t>
            </a:r>
            <a:r>
              <a:rPr lang="da-DK" dirty="0" smtClean="0"/>
              <a:t> monteret til morgenmaden.</a:t>
            </a:r>
            <a:endParaRPr lang="da-DK" dirty="0"/>
          </a:p>
        </p:txBody>
      </p:sp>
      <p:pic>
        <p:nvPicPr>
          <p:cNvPr id="7" name="Billede 6" descr="Untitled-7.jpg"/>
          <p:cNvPicPr>
            <a:picLocks noChangeAspect="1"/>
          </p:cNvPicPr>
          <p:nvPr/>
        </p:nvPicPr>
        <p:blipFill>
          <a:blip r:embed="rId3" cstate="print"/>
          <a:stretch>
            <a:fillRect/>
          </a:stretch>
        </p:blipFill>
        <p:spPr>
          <a:xfrm>
            <a:off x="2699792" y="3933056"/>
            <a:ext cx="5076056" cy="2764360"/>
          </a:xfrm>
          <a:prstGeom prst="rect">
            <a:avLst/>
          </a:prstGeom>
        </p:spPr>
      </p:pic>
      <p:pic>
        <p:nvPicPr>
          <p:cNvPr id="4" name="Pladsholder til indhold 3" descr="IMG_0456.jpg"/>
          <p:cNvPicPr>
            <a:picLocks noGrp="1" noChangeAspect="1"/>
          </p:cNvPicPr>
          <p:nvPr>
            <p:ph idx="1"/>
          </p:nvPr>
        </p:nvPicPr>
        <p:blipFill>
          <a:blip r:embed="rId4" cstate="print"/>
          <a:stretch>
            <a:fillRect/>
          </a:stretch>
        </p:blipFill>
        <p:spPr>
          <a:xfrm>
            <a:off x="539552" y="2708920"/>
            <a:ext cx="2562932" cy="3417243"/>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2014</a:t>
            </a:r>
            <a:endParaRPr lang="da-DK" dirty="0"/>
          </a:p>
        </p:txBody>
      </p:sp>
      <p:sp>
        <p:nvSpPr>
          <p:cNvPr id="3" name="Pladsholder til indhold 2"/>
          <p:cNvSpPr>
            <a:spLocks noGrp="1"/>
          </p:cNvSpPr>
          <p:nvPr>
            <p:ph idx="1"/>
          </p:nvPr>
        </p:nvSpPr>
        <p:spPr/>
        <p:txBody>
          <a:bodyPr>
            <a:normAutofit/>
          </a:bodyPr>
          <a:lstStyle/>
          <a:p>
            <a:r>
              <a:rPr lang="da-DK" sz="1400" dirty="0" smtClean="0"/>
              <a:t>Året hvor vi for første gang tog sydpå. Planen sagde Portugal, her landede vi, men kørte så til </a:t>
            </a:r>
            <a:r>
              <a:rPr lang="da-DK" sz="1400" dirty="0" err="1" smtClean="0"/>
              <a:t>Isla</a:t>
            </a:r>
            <a:r>
              <a:rPr lang="da-DK" sz="1400" dirty="0" smtClean="0"/>
              <a:t> </a:t>
            </a:r>
            <a:r>
              <a:rPr lang="da-DK" sz="1400" dirty="0" err="1" smtClean="0"/>
              <a:t>Canela</a:t>
            </a:r>
            <a:r>
              <a:rPr lang="da-DK" sz="1400" dirty="0" smtClean="0"/>
              <a:t> i Spanien. Kæmpe succes. </a:t>
            </a:r>
            <a:br>
              <a:rPr lang="da-DK" sz="1400" dirty="0" smtClean="0"/>
            </a:br>
            <a:r>
              <a:rPr lang="da-DK" sz="1400" dirty="0" smtClean="0"/>
              <a:t>Året hvor vi forsøgte at gennemføre en komplet </a:t>
            </a:r>
            <a:r>
              <a:rPr lang="da-DK" sz="1400" dirty="0" err="1" smtClean="0"/>
              <a:t>hulspils</a:t>
            </a:r>
            <a:r>
              <a:rPr lang="da-DK" sz="1400" dirty="0" smtClean="0"/>
              <a:t> turnering. Den gik helt i fisk.</a:t>
            </a:r>
            <a:br>
              <a:rPr lang="da-DK" sz="1400" dirty="0" smtClean="0"/>
            </a:br>
            <a:r>
              <a:rPr lang="da-DK" sz="1400" dirty="0" smtClean="0"/>
              <a:t>Året hvor vi fik lavet en Ryder Cup match mod Svingers. Resultat tales der ikke om, men en rigtig god dag.</a:t>
            </a:r>
            <a:br>
              <a:rPr lang="da-DK" sz="1400" dirty="0" smtClean="0"/>
            </a:br>
            <a:r>
              <a:rPr lang="da-DK" sz="1400" dirty="0" smtClean="0"/>
              <a:t>Året hvor Ervin inviterede til julefrokost første gang. Det er siden blevet en tradition som går på skift.</a:t>
            </a:r>
            <a:br>
              <a:rPr lang="da-DK" sz="1400" dirty="0" smtClean="0"/>
            </a:br>
            <a:r>
              <a:rPr lang="da-DK" sz="1400" dirty="0" smtClean="0"/>
              <a:t>Endelig fyldte </a:t>
            </a:r>
            <a:r>
              <a:rPr lang="da-DK" sz="1400" dirty="0" err="1" smtClean="0"/>
              <a:t>Tee-Club</a:t>
            </a:r>
            <a:r>
              <a:rPr lang="da-DK" sz="1400" dirty="0" smtClean="0"/>
              <a:t> 5 år, som blev fejret i Golf restaurant med alle 9-jernets vundne ænder.</a:t>
            </a:r>
            <a:br>
              <a:rPr lang="da-DK" sz="1400" dirty="0" smtClean="0"/>
            </a:br>
            <a:r>
              <a:rPr lang="da-DK" sz="1400" dirty="0" smtClean="0"/>
              <a:t>Årets tur til Volstrup/Hobro. 9-jernet vinder af den gennemgående.</a:t>
            </a:r>
            <a:br>
              <a:rPr lang="da-DK" sz="1400" dirty="0" smtClean="0"/>
            </a:br>
            <a:r>
              <a:rPr lang="da-DK" sz="1400" dirty="0" smtClean="0"/>
              <a:t>Året hvor undertegnede fik den første P-bøde for at parkere i SGK.</a:t>
            </a:r>
            <a:br>
              <a:rPr lang="da-DK" sz="1400" dirty="0" smtClean="0"/>
            </a:br>
            <a:r>
              <a:rPr lang="da-DK" sz="1400" dirty="0" smtClean="0"/>
              <a:t/>
            </a:r>
            <a:br>
              <a:rPr lang="da-DK" sz="1400" dirty="0" smtClean="0"/>
            </a:br>
            <a:endParaRPr lang="da-DK" sz="1400" dirty="0"/>
          </a:p>
        </p:txBody>
      </p:sp>
      <p:pic>
        <p:nvPicPr>
          <p:cNvPr id="4" name="Billede 3" descr="p-boede.jpg"/>
          <p:cNvPicPr>
            <a:picLocks noChangeAspect="1"/>
          </p:cNvPicPr>
          <p:nvPr/>
        </p:nvPicPr>
        <p:blipFill>
          <a:blip r:embed="rId2" cstate="print"/>
          <a:stretch>
            <a:fillRect/>
          </a:stretch>
        </p:blipFill>
        <p:spPr>
          <a:xfrm>
            <a:off x="3419872" y="3573016"/>
            <a:ext cx="1863526" cy="321297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lcj-21.jpg"/>
          <p:cNvPicPr>
            <a:picLocks noChangeAspect="1"/>
          </p:cNvPicPr>
          <p:nvPr/>
        </p:nvPicPr>
        <p:blipFill>
          <a:blip r:embed="rId2" cstate="print"/>
          <a:stretch>
            <a:fillRect/>
          </a:stretch>
        </p:blipFill>
        <p:spPr>
          <a:xfrm>
            <a:off x="3635896" y="3501008"/>
            <a:ext cx="5076056" cy="3053777"/>
          </a:xfrm>
          <a:prstGeom prst="rect">
            <a:avLst/>
          </a:prstGeom>
        </p:spPr>
      </p:pic>
      <p:pic>
        <p:nvPicPr>
          <p:cNvPr id="5" name="Billede 4" descr="lcj-18.jpg"/>
          <p:cNvPicPr>
            <a:picLocks noChangeAspect="1"/>
          </p:cNvPicPr>
          <p:nvPr/>
        </p:nvPicPr>
        <p:blipFill>
          <a:blip r:embed="rId3" cstate="print"/>
          <a:stretch>
            <a:fillRect/>
          </a:stretch>
        </p:blipFill>
        <p:spPr>
          <a:xfrm>
            <a:off x="3563888" y="1484784"/>
            <a:ext cx="2947694" cy="2924944"/>
          </a:xfrm>
          <a:prstGeom prst="rect">
            <a:avLst/>
          </a:prstGeom>
        </p:spPr>
      </p:pic>
      <p:sp>
        <p:nvSpPr>
          <p:cNvPr id="2" name="Titel 1"/>
          <p:cNvSpPr>
            <a:spLocks noGrp="1"/>
          </p:cNvSpPr>
          <p:nvPr>
            <p:ph type="title"/>
          </p:nvPr>
        </p:nvSpPr>
        <p:spPr/>
        <p:txBody>
          <a:bodyPr/>
          <a:lstStyle/>
          <a:p>
            <a:r>
              <a:rPr lang="da-DK" dirty="0" smtClean="0"/>
              <a:t>2014</a:t>
            </a:r>
            <a:endParaRPr lang="da-DK" dirty="0"/>
          </a:p>
        </p:txBody>
      </p:sp>
      <p:sp>
        <p:nvSpPr>
          <p:cNvPr id="3" name="Pladsholder til indhold 2"/>
          <p:cNvSpPr>
            <a:spLocks noGrp="1"/>
          </p:cNvSpPr>
          <p:nvPr>
            <p:ph idx="1"/>
          </p:nvPr>
        </p:nvSpPr>
        <p:spPr/>
        <p:txBody>
          <a:bodyPr>
            <a:normAutofit/>
          </a:bodyPr>
          <a:lstStyle/>
          <a:p>
            <a:r>
              <a:rPr lang="da-DK" sz="1400" dirty="0" err="1" smtClean="0"/>
              <a:t>Isla</a:t>
            </a:r>
            <a:r>
              <a:rPr lang="da-DK" sz="1400" dirty="0" smtClean="0"/>
              <a:t> </a:t>
            </a:r>
            <a:r>
              <a:rPr lang="da-DK" sz="1400" dirty="0" err="1" smtClean="0"/>
              <a:t>Canela</a:t>
            </a:r>
            <a:r>
              <a:rPr lang="da-DK" sz="1400" dirty="0" smtClean="0"/>
              <a:t>:</a:t>
            </a:r>
            <a:br>
              <a:rPr lang="da-DK" sz="1400" dirty="0" smtClean="0"/>
            </a:br>
            <a:r>
              <a:rPr lang="da-DK" sz="1400" dirty="0" smtClean="0"/>
              <a:t/>
            </a:r>
            <a:br>
              <a:rPr lang="da-DK" sz="1400" dirty="0" smtClean="0"/>
            </a:br>
            <a:r>
              <a:rPr lang="da-DK" sz="1400" dirty="0" smtClean="0"/>
              <a:t>Golfbolde havner de underligste steder.</a:t>
            </a:r>
            <a:endParaRPr lang="da-DK" sz="1400" dirty="0"/>
          </a:p>
        </p:txBody>
      </p:sp>
      <p:pic>
        <p:nvPicPr>
          <p:cNvPr id="4" name="Billede 3" descr="lcj-19.jpg"/>
          <p:cNvPicPr>
            <a:picLocks noChangeAspect="1"/>
          </p:cNvPicPr>
          <p:nvPr/>
        </p:nvPicPr>
        <p:blipFill>
          <a:blip r:embed="rId4" cstate="print"/>
          <a:stretch>
            <a:fillRect/>
          </a:stretch>
        </p:blipFill>
        <p:spPr>
          <a:xfrm>
            <a:off x="395536" y="2276872"/>
            <a:ext cx="3304416" cy="3218587"/>
          </a:xfrm>
          <a:prstGeom prst="rect">
            <a:avLst/>
          </a:prstGeom>
        </p:spPr>
      </p:pic>
      <p:sp>
        <p:nvSpPr>
          <p:cNvPr id="7" name="Tekstboks 6"/>
          <p:cNvSpPr txBox="1"/>
          <p:nvPr/>
        </p:nvSpPr>
        <p:spPr>
          <a:xfrm>
            <a:off x="1043608" y="6093296"/>
            <a:ext cx="5423664" cy="307777"/>
          </a:xfrm>
          <a:prstGeom prst="rect">
            <a:avLst/>
          </a:prstGeom>
          <a:noFill/>
        </p:spPr>
        <p:txBody>
          <a:bodyPr wrap="none" rtlCol="0">
            <a:spAutoFit/>
          </a:bodyPr>
          <a:lstStyle/>
          <a:p>
            <a:r>
              <a:rPr lang="da-DK" sz="1400" dirty="0" smtClean="0"/>
              <a:t>400 m drive! Løb i en beton rende som havde </a:t>
            </a:r>
            <a:r>
              <a:rPr lang="da-DK" sz="1400" dirty="0" err="1" smtClean="0"/>
              <a:t>hældingen</a:t>
            </a:r>
            <a:r>
              <a:rPr lang="da-DK" sz="1400" dirty="0" smtClean="0"/>
              <a:t> den rigtige vej.</a:t>
            </a:r>
            <a:endParaRPr lang="da-DK" sz="1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2014</a:t>
            </a:r>
            <a:endParaRPr lang="da-DK" dirty="0"/>
          </a:p>
        </p:txBody>
      </p:sp>
      <p:pic>
        <p:nvPicPr>
          <p:cNvPr id="6" name="Billede 5" descr="lcj-7.jpg"/>
          <p:cNvPicPr>
            <a:picLocks noChangeAspect="1"/>
          </p:cNvPicPr>
          <p:nvPr/>
        </p:nvPicPr>
        <p:blipFill>
          <a:blip r:embed="rId2" cstate="print"/>
          <a:stretch>
            <a:fillRect/>
          </a:stretch>
        </p:blipFill>
        <p:spPr>
          <a:xfrm>
            <a:off x="5508104" y="4221088"/>
            <a:ext cx="3503848" cy="2461720"/>
          </a:xfrm>
          <a:prstGeom prst="rect">
            <a:avLst/>
          </a:prstGeom>
        </p:spPr>
      </p:pic>
      <p:pic>
        <p:nvPicPr>
          <p:cNvPr id="4" name="Pladsholder til indhold 3" descr="dvaerg.jpg"/>
          <p:cNvPicPr>
            <a:picLocks noGrp="1" noChangeAspect="1"/>
          </p:cNvPicPr>
          <p:nvPr>
            <p:ph idx="1"/>
          </p:nvPr>
        </p:nvPicPr>
        <p:blipFill>
          <a:blip r:embed="rId3" cstate="print"/>
          <a:stretch>
            <a:fillRect/>
          </a:stretch>
        </p:blipFill>
        <p:spPr>
          <a:xfrm>
            <a:off x="107504" y="2060848"/>
            <a:ext cx="2840356" cy="3528393"/>
          </a:xfrm>
        </p:spPr>
      </p:pic>
      <p:pic>
        <p:nvPicPr>
          <p:cNvPr id="5" name="Billede 4" descr="eh-8.jpg"/>
          <p:cNvPicPr>
            <a:picLocks noChangeAspect="1"/>
          </p:cNvPicPr>
          <p:nvPr/>
        </p:nvPicPr>
        <p:blipFill>
          <a:blip r:embed="rId4" cstate="print"/>
          <a:stretch>
            <a:fillRect/>
          </a:stretch>
        </p:blipFill>
        <p:spPr>
          <a:xfrm>
            <a:off x="2051720" y="4797152"/>
            <a:ext cx="3078998" cy="1977943"/>
          </a:xfrm>
          <a:prstGeom prst="rect">
            <a:avLst/>
          </a:prstGeom>
        </p:spPr>
      </p:pic>
      <p:sp>
        <p:nvSpPr>
          <p:cNvPr id="7" name="Tekstboks 6"/>
          <p:cNvSpPr txBox="1"/>
          <p:nvPr/>
        </p:nvSpPr>
        <p:spPr>
          <a:xfrm>
            <a:off x="7020272" y="3861048"/>
            <a:ext cx="1930016" cy="307777"/>
          </a:xfrm>
          <a:prstGeom prst="rect">
            <a:avLst/>
          </a:prstGeom>
          <a:noFill/>
        </p:spPr>
        <p:txBody>
          <a:bodyPr wrap="none" rtlCol="0">
            <a:spAutoFit/>
          </a:bodyPr>
          <a:lstStyle/>
          <a:p>
            <a:r>
              <a:rPr lang="da-DK" sz="1400" dirty="0" smtClean="0"/>
              <a:t>9-jern teer op på øldåse</a:t>
            </a:r>
            <a:endParaRPr lang="da-DK" sz="1400" dirty="0"/>
          </a:p>
        </p:txBody>
      </p:sp>
      <p:sp>
        <p:nvSpPr>
          <p:cNvPr id="8" name="Tekstboks 7"/>
          <p:cNvSpPr txBox="1"/>
          <p:nvPr/>
        </p:nvSpPr>
        <p:spPr>
          <a:xfrm>
            <a:off x="2915816" y="2708920"/>
            <a:ext cx="2985433" cy="738664"/>
          </a:xfrm>
          <a:prstGeom prst="rect">
            <a:avLst/>
          </a:prstGeom>
          <a:noFill/>
        </p:spPr>
        <p:txBody>
          <a:bodyPr wrap="none" rtlCol="0">
            <a:spAutoFit/>
          </a:bodyPr>
          <a:lstStyle/>
          <a:p>
            <a:r>
              <a:rPr lang="da-DK" sz="1400" dirty="0" smtClean="0"/>
              <a:t>Her er Lars blevet den ”lille”, desværre</a:t>
            </a:r>
            <a:br>
              <a:rPr lang="da-DK" sz="1400" dirty="0" smtClean="0"/>
            </a:br>
            <a:r>
              <a:rPr lang="da-DK" sz="1400" dirty="0" smtClean="0"/>
              <a:t>mangler der fotos af episoden hvor </a:t>
            </a:r>
            <a:br>
              <a:rPr lang="da-DK" sz="1400" dirty="0" smtClean="0"/>
            </a:br>
            <a:r>
              <a:rPr lang="da-DK" sz="1400" dirty="0" err="1" smtClean="0"/>
              <a:t>Lars´s</a:t>
            </a:r>
            <a:r>
              <a:rPr lang="da-DK" sz="1400" dirty="0" smtClean="0"/>
              <a:t> trolley punkterer. </a:t>
            </a:r>
            <a:endParaRPr lang="da-DK" sz="1400" dirty="0"/>
          </a:p>
        </p:txBody>
      </p:sp>
      <p:pic>
        <p:nvPicPr>
          <p:cNvPr id="9" name="Billede 8" descr="ndc-10.jpg"/>
          <p:cNvPicPr>
            <a:picLocks noChangeAspect="1"/>
          </p:cNvPicPr>
          <p:nvPr/>
        </p:nvPicPr>
        <p:blipFill>
          <a:blip r:embed="rId5" cstate="print"/>
          <a:stretch>
            <a:fillRect/>
          </a:stretch>
        </p:blipFill>
        <p:spPr>
          <a:xfrm>
            <a:off x="5796136" y="188640"/>
            <a:ext cx="2720302" cy="36004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horne-72.jpg"/>
          <p:cNvPicPr>
            <a:picLocks noChangeAspect="1"/>
          </p:cNvPicPr>
          <p:nvPr/>
        </p:nvPicPr>
        <p:blipFill>
          <a:blip r:embed="rId2" cstate="print"/>
          <a:stretch>
            <a:fillRect/>
          </a:stretch>
        </p:blipFill>
        <p:spPr>
          <a:xfrm>
            <a:off x="4716015" y="3429000"/>
            <a:ext cx="4302461" cy="3226846"/>
          </a:xfrm>
          <a:prstGeom prst="rect">
            <a:avLst/>
          </a:prstGeom>
        </p:spPr>
      </p:pic>
      <p:pic>
        <p:nvPicPr>
          <p:cNvPr id="6" name="Billede 5" descr="horne-71.jpg"/>
          <p:cNvPicPr>
            <a:picLocks noChangeAspect="1"/>
          </p:cNvPicPr>
          <p:nvPr/>
        </p:nvPicPr>
        <p:blipFill>
          <a:blip r:embed="rId3" cstate="print"/>
          <a:stretch>
            <a:fillRect/>
          </a:stretch>
        </p:blipFill>
        <p:spPr>
          <a:xfrm>
            <a:off x="179512" y="3737674"/>
            <a:ext cx="3888432" cy="2916324"/>
          </a:xfrm>
          <a:prstGeom prst="rect">
            <a:avLst/>
          </a:prstGeom>
        </p:spPr>
      </p:pic>
      <p:sp>
        <p:nvSpPr>
          <p:cNvPr id="2" name="Titel 1"/>
          <p:cNvSpPr>
            <a:spLocks noGrp="1"/>
          </p:cNvSpPr>
          <p:nvPr>
            <p:ph type="title"/>
          </p:nvPr>
        </p:nvSpPr>
        <p:spPr/>
        <p:txBody>
          <a:bodyPr/>
          <a:lstStyle/>
          <a:p>
            <a:r>
              <a:rPr lang="da-DK" dirty="0" smtClean="0"/>
              <a:t>2014</a:t>
            </a:r>
            <a:endParaRPr lang="da-DK" dirty="0"/>
          </a:p>
        </p:txBody>
      </p:sp>
      <p:pic>
        <p:nvPicPr>
          <p:cNvPr id="4" name="Pladsholder til indhold 3" descr="horne-79.jpg"/>
          <p:cNvPicPr>
            <a:picLocks noGrp="1" noChangeAspect="1"/>
          </p:cNvPicPr>
          <p:nvPr>
            <p:ph idx="1"/>
          </p:nvPr>
        </p:nvPicPr>
        <p:blipFill>
          <a:blip r:embed="rId4" cstate="print"/>
          <a:stretch>
            <a:fillRect/>
          </a:stretch>
        </p:blipFill>
        <p:spPr>
          <a:xfrm>
            <a:off x="2195736" y="1124744"/>
            <a:ext cx="3788238" cy="2841179"/>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2014</a:t>
            </a:r>
            <a:endParaRPr lang="da-DK" dirty="0"/>
          </a:p>
        </p:txBody>
      </p:sp>
      <p:pic>
        <p:nvPicPr>
          <p:cNvPr id="5" name="Billede 4" descr="lcj-22.jpg"/>
          <p:cNvPicPr>
            <a:picLocks noChangeAspect="1"/>
          </p:cNvPicPr>
          <p:nvPr/>
        </p:nvPicPr>
        <p:blipFill>
          <a:blip r:embed="rId2" cstate="print"/>
          <a:stretch>
            <a:fillRect/>
          </a:stretch>
        </p:blipFill>
        <p:spPr>
          <a:xfrm>
            <a:off x="2843808" y="1124744"/>
            <a:ext cx="3168352" cy="3427304"/>
          </a:xfrm>
          <a:prstGeom prst="rect">
            <a:avLst/>
          </a:prstGeom>
        </p:spPr>
      </p:pic>
      <p:pic>
        <p:nvPicPr>
          <p:cNvPr id="6" name="Billede 5" descr="lcj-3.jpg"/>
          <p:cNvPicPr>
            <a:picLocks noChangeAspect="1"/>
          </p:cNvPicPr>
          <p:nvPr/>
        </p:nvPicPr>
        <p:blipFill>
          <a:blip r:embed="rId3" cstate="print"/>
          <a:stretch>
            <a:fillRect/>
          </a:stretch>
        </p:blipFill>
        <p:spPr>
          <a:xfrm>
            <a:off x="5724128" y="3501008"/>
            <a:ext cx="3297248" cy="3184038"/>
          </a:xfrm>
          <a:prstGeom prst="rect">
            <a:avLst/>
          </a:prstGeom>
        </p:spPr>
      </p:pic>
      <p:pic>
        <p:nvPicPr>
          <p:cNvPr id="4" name="Pladsholder til indhold 3" descr="eh-6.jpg"/>
          <p:cNvPicPr>
            <a:picLocks noGrp="1" noChangeAspect="1"/>
          </p:cNvPicPr>
          <p:nvPr>
            <p:ph idx="1"/>
          </p:nvPr>
        </p:nvPicPr>
        <p:blipFill>
          <a:blip r:embed="rId4" cstate="print"/>
          <a:stretch>
            <a:fillRect/>
          </a:stretch>
        </p:blipFill>
        <p:spPr>
          <a:xfrm>
            <a:off x="251520" y="3933056"/>
            <a:ext cx="4249600" cy="2789672"/>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2014</a:t>
            </a:r>
            <a:endParaRPr lang="da-DK" dirty="0"/>
          </a:p>
        </p:txBody>
      </p:sp>
      <p:pic>
        <p:nvPicPr>
          <p:cNvPr id="6" name="Billede 5" descr="lcj-2.jpg"/>
          <p:cNvPicPr>
            <a:picLocks noChangeAspect="1"/>
          </p:cNvPicPr>
          <p:nvPr/>
        </p:nvPicPr>
        <p:blipFill>
          <a:blip r:embed="rId2" cstate="print"/>
          <a:stretch>
            <a:fillRect/>
          </a:stretch>
        </p:blipFill>
        <p:spPr>
          <a:xfrm>
            <a:off x="5364088" y="3004300"/>
            <a:ext cx="3516404" cy="3588167"/>
          </a:xfrm>
          <a:prstGeom prst="rect">
            <a:avLst/>
          </a:prstGeom>
        </p:spPr>
      </p:pic>
      <p:pic>
        <p:nvPicPr>
          <p:cNvPr id="4" name="Pladsholder til indhold 3" descr="lcj-15.jpg"/>
          <p:cNvPicPr>
            <a:picLocks noGrp="1" noChangeAspect="1"/>
          </p:cNvPicPr>
          <p:nvPr>
            <p:ph idx="1"/>
          </p:nvPr>
        </p:nvPicPr>
        <p:blipFill>
          <a:blip r:embed="rId3" cstate="print"/>
          <a:stretch>
            <a:fillRect/>
          </a:stretch>
        </p:blipFill>
        <p:spPr>
          <a:xfrm>
            <a:off x="2699792" y="1052736"/>
            <a:ext cx="3310703" cy="3733875"/>
          </a:xfrm>
        </p:spPr>
      </p:pic>
      <p:pic>
        <p:nvPicPr>
          <p:cNvPr id="5" name="Billede 4" descr="lcj-12.jpg"/>
          <p:cNvPicPr>
            <a:picLocks noChangeAspect="1"/>
          </p:cNvPicPr>
          <p:nvPr/>
        </p:nvPicPr>
        <p:blipFill>
          <a:blip r:embed="rId4" cstate="print"/>
          <a:stretch>
            <a:fillRect/>
          </a:stretch>
        </p:blipFill>
        <p:spPr>
          <a:xfrm>
            <a:off x="179513" y="3717032"/>
            <a:ext cx="2847984" cy="2963220"/>
          </a:xfrm>
          <a:prstGeom prst="rect">
            <a:avLst/>
          </a:prstGeom>
        </p:spPr>
      </p:pic>
      <p:sp>
        <p:nvSpPr>
          <p:cNvPr id="7" name="Tekstboks 6"/>
          <p:cNvSpPr txBox="1"/>
          <p:nvPr/>
        </p:nvSpPr>
        <p:spPr>
          <a:xfrm>
            <a:off x="6660232" y="2564904"/>
            <a:ext cx="1939313" cy="307777"/>
          </a:xfrm>
          <a:prstGeom prst="rect">
            <a:avLst/>
          </a:prstGeom>
          <a:noFill/>
        </p:spPr>
        <p:txBody>
          <a:bodyPr wrap="none" rtlCol="0">
            <a:spAutoFit/>
          </a:bodyPr>
          <a:lstStyle/>
          <a:p>
            <a:r>
              <a:rPr lang="da-DK" sz="1400" dirty="0" smtClean="0"/>
              <a:t>Det spildte øl, slikkes op</a:t>
            </a:r>
          </a:p>
        </p:txBody>
      </p:sp>
      <p:sp>
        <p:nvSpPr>
          <p:cNvPr id="8" name="Tekstboks 7"/>
          <p:cNvSpPr txBox="1"/>
          <p:nvPr/>
        </p:nvSpPr>
        <p:spPr>
          <a:xfrm>
            <a:off x="179512" y="3284984"/>
            <a:ext cx="2308581" cy="307777"/>
          </a:xfrm>
          <a:prstGeom prst="rect">
            <a:avLst/>
          </a:prstGeom>
          <a:noFill/>
        </p:spPr>
        <p:txBody>
          <a:bodyPr wrap="none" rtlCol="0">
            <a:spAutoFit/>
          </a:bodyPr>
          <a:lstStyle/>
          <a:p>
            <a:r>
              <a:rPr lang="da-DK" sz="1400" dirty="0" smtClean="0"/>
              <a:t>Morgenmad med handsken!!</a:t>
            </a:r>
            <a:endParaRPr lang="da-DK" sz="1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2014</a:t>
            </a:r>
            <a:endParaRPr lang="da-DK" dirty="0"/>
          </a:p>
        </p:txBody>
      </p:sp>
      <p:pic>
        <p:nvPicPr>
          <p:cNvPr id="4" name="Pladsholder til indhold 3" descr="ndc-6.jpg"/>
          <p:cNvPicPr>
            <a:picLocks noGrp="1" noChangeAspect="1"/>
          </p:cNvPicPr>
          <p:nvPr>
            <p:ph idx="1"/>
          </p:nvPr>
        </p:nvPicPr>
        <p:blipFill>
          <a:blip r:embed="rId2" cstate="print"/>
          <a:stretch>
            <a:fillRect/>
          </a:stretch>
        </p:blipFill>
        <p:spPr>
          <a:xfrm>
            <a:off x="1763688" y="1268760"/>
            <a:ext cx="5966645" cy="4001476"/>
          </a:xfrm>
        </p:spPr>
      </p:pic>
      <p:sp>
        <p:nvSpPr>
          <p:cNvPr id="5" name="Tekstboks 4"/>
          <p:cNvSpPr txBox="1"/>
          <p:nvPr/>
        </p:nvSpPr>
        <p:spPr>
          <a:xfrm>
            <a:off x="2051720" y="5445224"/>
            <a:ext cx="5297604" cy="584775"/>
          </a:xfrm>
          <a:prstGeom prst="rect">
            <a:avLst/>
          </a:prstGeom>
          <a:noFill/>
        </p:spPr>
        <p:txBody>
          <a:bodyPr wrap="none" rtlCol="0">
            <a:spAutoFit/>
          </a:bodyPr>
          <a:lstStyle/>
          <a:p>
            <a:r>
              <a:rPr lang="da-DK" sz="1400" b="1" dirty="0" smtClean="0"/>
              <a:t>Golf Club La </a:t>
            </a:r>
            <a:r>
              <a:rPr lang="da-DK" sz="1400" b="1" dirty="0" err="1" smtClean="0"/>
              <a:t>Monacilla</a:t>
            </a:r>
            <a:r>
              <a:rPr lang="da-DK" sz="1400" b="1" dirty="0" smtClean="0"/>
              <a:t> blev besøgt en enkelt gang. Spændende bane.</a:t>
            </a:r>
          </a:p>
          <a:p>
            <a:endParaRPr lang="da-DK"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2014</a:t>
            </a:r>
            <a:endParaRPr lang="da-DK" dirty="0"/>
          </a:p>
        </p:txBody>
      </p:sp>
      <p:pic>
        <p:nvPicPr>
          <p:cNvPr id="4" name="Pladsholder til indhold 3" descr="team2014.jpg"/>
          <p:cNvPicPr>
            <a:picLocks noGrp="1" noChangeAspect="1"/>
          </p:cNvPicPr>
          <p:nvPr>
            <p:ph idx="1"/>
          </p:nvPr>
        </p:nvPicPr>
        <p:blipFill>
          <a:blip r:embed="rId2" cstate="print"/>
          <a:stretch>
            <a:fillRect/>
          </a:stretch>
        </p:blipFill>
        <p:spPr>
          <a:xfrm>
            <a:off x="683568" y="1556792"/>
            <a:ext cx="7574762" cy="4464496"/>
          </a:xfrm>
        </p:spPr>
      </p:pic>
      <p:sp>
        <p:nvSpPr>
          <p:cNvPr id="5" name="Tekstboks 4"/>
          <p:cNvSpPr txBox="1"/>
          <p:nvPr/>
        </p:nvSpPr>
        <p:spPr>
          <a:xfrm>
            <a:off x="755576" y="6093296"/>
            <a:ext cx="7868757" cy="307777"/>
          </a:xfrm>
          <a:prstGeom prst="rect">
            <a:avLst/>
          </a:prstGeom>
          <a:noFill/>
        </p:spPr>
        <p:txBody>
          <a:bodyPr wrap="none" rtlCol="0">
            <a:spAutoFit/>
          </a:bodyPr>
          <a:lstStyle/>
          <a:p>
            <a:r>
              <a:rPr lang="da-DK" sz="1400" dirty="0" smtClean="0"/>
              <a:t>Teamet ved afslutnings frokost 2013/14 hos Palle og frue. Jimmi blev senere på året optaget som medlem.</a:t>
            </a:r>
            <a:endParaRPr lang="da-DK"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2009</a:t>
            </a:r>
            <a:endParaRPr lang="da-DK" dirty="0"/>
          </a:p>
        </p:txBody>
      </p:sp>
      <p:sp>
        <p:nvSpPr>
          <p:cNvPr id="3" name="Pladsholder til indhold 2"/>
          <p:cNvSpPr>
            <a:spLocks noGrp="1"/>
          </p:cNvSpPr>
          <p:nvPr>
            <p:ph idx="1"/>
          </p:nvPr>
        </p:nvSpPr>
        <p:spPr/>
        <p:txBody>
          <a:bodyPr>
            <a:normAutofit/>
          </a:bodyPr>
          <a:lstStyle/>
          <a:p>
            <a:r>
              <a:rPr lang="da-DK" sz="1400" dirty="0"/>
              <a:t>Stiftet i hul 19 på </a:t>
            </a:r>
            <a:r>
              <a:rPr lang="da-DK" sz="1400" dirty="0" err="1"/>
              <a:t>SGK´s</a:t>
            </a:r>
            <a:r>
              <a:rPr lang="da-DK" sz="1400" dirty="0"/>
              <a:t> anlæg den 27. september 2009.</a:t>
            </a:r>
            <a:r>
              <a:rPr lang="da-DK" sz="1400" dirty="0" smtClean="0"/>
              <a:t/>
            </a:r>
            <a:br>
              <a:rPr lang="da-DK" sz="1400" dirty="0" smtClean="0"/>
            </a:br>
            <a:r>
              <a:rPr lang="da-DK" sz="1400" dirty="0" smtClean="0"/>
              <a:t/>
            </a:r>
            <a:br>
              <a:rPr lang="da-DK" sz="1400" dirty="0" smtClean="0"/>
            </a:br>
            <a:r>
              <a:rPr lang="da-DK" sz="1400" dirty="0"/>
              <a:t>Grundlaget var fra en tur til Sønderjylland/Rømø den 30-31 august. Vi var en lille skare på 6 mand  som en havde samlet sammen. 4 af dem var startet på samme begynderhold sommeren 2008 i Svendborg Golfklub.</a:t>
            </a:r>
            <a:r>
              <a:rPr lang="da-DK" sz="1400" dirty="0" smtClean="0"/>
              <a:t/>
            </a:r>
            <a:br>
              <a:rPr lang="da-DK" sz="1400" dirty="0" smtClean="0"/>
            </a:br>
            <a:r>
              <a:rPr lang="da-DK" sz="1400" dirty="0" smtClean="0"/>
              <a:t/>
            </a:r>
            <a:br>
              <a:rPr lang="da-DK" sz="1400" dirty="0" smtClean="0"/>
            </a:br>
            <a:r>
              <a:rPr lang="da-DK" sz="1400" dirty="0"/>
              <a:t>Vi fandt ud af der måske kunne komme noget godt ud af at starte en lille klub. Vi ved endnu ikke hvor vi skal hen, hvor meget og hvor lidt. Hvor mange vi skal være er der ikke taget beslutning om. </a:t>
            </a:r>
            <a:r>
              <a:rPr lang="da-DK" sz="1400" dirty="0" smtClean="0"/>
              <a:t/>
            </a:r>
            <a:br>
              <a:rPr lang="da-DK" sz="1400" dirty="0" smtClean="0"/>
            </a:br>
            <a:r>
              <a:rPr lang="da-DK" sz="1400" dirty="0" smtClean="0"/>
              <a:t/>
            </a:r>
            <a:br>
              <a:rPr lang="da-DK" sz="1400" dirty="0" smtClean="0"/>
            </a:br>
            <a:r>
              <a:rPr lang="da-DK" sz="1400" dirty="0"/>
              <a:t>Vi har alle nogenlunde samme indstilling til golf. Hyggegolf, men vi vil alligevel gerne vinde! </a:t>
            </a:r>
            <a:r>
              <a:rPr lang="da-DK" sz="1400" dirty="0" err="1"/>
              <a:t>Håneret</a:t>
            </a:r>
            <a:r>
              <a:rPr lang="da-DK" sz="1400" dirty="0"/>
              <a:t> er obligatorisk.</a:t>
            </a:r>
            <a:r>
              <a:rPr lang="da-DK" sz="1400" dirty="0" smtClean="0"/>
              <a:t/>
            </a:r>
            <a:br>
              <a:rPr lang="da-DK" sz="1400" dirty="0" smtClean="0"/>
            </a:br>
            <a:r>
              <a:rPr lang="da-DK" sz="1400" dirty="0" smtClean="0"/>
              <a:t/>
            </a:r>
            <a:br>
              <a:rPr lang="da-DK" sz="1400" dirty="0" smtClean="0"/>
            </a:br>
            <a:r>
              <a:rPr lang="da-DK" sz="1400" dirty="0"/>
              <a:t>Måske kunne vi finde en ligesindet klub en andet sted i landet, med nogenlunde samme spille-niveau og så besøge hinanden en gang om året til en "</a:t>
            </a:r>
            <a:r>
              <a:rPr lang="da-DK" sz="1400" dirty="0" err="1"/>
              <a:t>Ryder-cup</a:t>
            </a:r>
            <a:r>
              <a:rPr lang="da-DK" sz="1400" dirty="0"/>
              <a:t>" lignende match.</a:t>
            </a:r>
            <a:r>
              <a:rPr lang="da-DK" sz="1400" dirty="0" smtClean="0"/>
              <a:t/>
            </a:r>
            <a:br>
              <a:rPr lang="da-DK" sz="1400" dirty="0" smtClean="0"/>
            </a:br>
            <a:r>
              <a:rPr lang="da-DK" sz="1400" dirty="0" smtClean="0"/>
              <a:t/>
            </a:r>
            <a:br>
              <a:rPr lang="da-DK" sz="1400" dirty="0" smtClean="0"/>
            </a:br>
            <a:r>
              <a:rPr lang="da-DK" sz="1400" dirty="0"/>
              <a:t>Foreløbig - som det eneste der ligger fast - vi mødes og spiller vintergolf hver søndag kl. 10.00. Her er gæstespillere velkomne, dog uden at komme på resultatlister.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2014</a:t>
            </a:r>
            <a:endParaRPr lang="da-DK" dirty="0"/>
          </a:p>
        </p:txBody>
      </p:sp>
      <p:pic>
        <p:nvPicPr>
          <p:cNvPr id="4" name="Pladsholder til indhold 3" descr="IMG_8787_edited-1.jpg"/>
          <p:cNvPicPr>
            <a:picLocks noGrp="1" noChangeAspect="1"/>
          </p:cNvPicPr>
          <p:nvPr>
            <p:ph idx="1"/>
          </p:nvPr>
        </p:nvPicPr>
        <p:blipFill>
          <a:blip r:embed="rId2" cstate="print"/>
          <a:stretch>
            <a:fillRect/>
          </a:stretch>
        </p:blipFill>
        <p:spPr>
          <a:xfrm>
            <a:off x="4463988" y="3717032"/>
            <a:ext cx="4582604" cy="3055069"/>
          </a:xfrm>
        </p:spPr>
      </p:pic>
      <p:pic>
        <p:nvPicPr>
          <p:cNvPr id="5" name="Billede 4" descr="IMG_8789_edited-1.jpg"/>
          <p:cNvPicPr>
            <a:picLocks noChangeAspect="1"/>
          </p:cNvPicPr>
          <p:nvPr/>
        </p:nvPicPr>
        <p:blipFill>
          <a:blip r:embed="rId3" cstate="print"/>
          <a:stretch>
            <a:fillRect/>
          </a:stretch>
        </p:blipFill>
        <p:spPr>
          <a:xfrm>
            <a:off x="179512" y="1628801"/>
            <a:ext cx="4680520" cy="3120346"/>
          </a:xfrm>
          <a:prstGeom prst="rect">
            <a:avLst/>
          </a:prstGeom>
        </p:spPr>
      </p:pic>
      <p:sp>
        <p:nvSpPr>
          <p:cNvPr id="6" name="Tekstboks 5"/>
          <p:cNvSpPr txBox="1"/>
          <p:nvPr/>
        </p:nvSpPr>
        <p:spPr>
          <a:xfrm>
            <a:off x="5436096" y="1772816"/>
            <a:ext cx="3481274" cy="954107"/>
          </a:xfrm>
          <a:prstGeom prst="rect">
            <a:avLst/>
          </a:prstGeom>
          <a:noFill/>
        </p:spPr>
        <p:txBody>
          <a:bodyPr wrap="none" rtlCol="0">
            <a:spAutoFit/>
          </a:bodyPr>
          <a:lstStyle/>
          <a:p>
            <a:r>
              <a:rPr lang="da-DK" sz="1400" dirty="0" smtClean="0"/>
              <a:t>Ryder Cup mod Svingers, gennemført 2014 </a:t>
            </a:r>
            <a:br>
              <a:rPr lang="da-DK" sz="1400" dirty="0" smtClean="0"/>
            </a:br>
            <a:r>
              <a:rPr lang="da-DK" sz="1400" dirty="0" smtClean="0"/>
              <a:t>og igen i 2015. Skulle være fast hvert år, men </a:t>
            </a:r>
            <a:br>
              <a:rPr lang="da-DK" sz="1400" dirty="0" smtClean="0"/>
            </a:br>
            <a:r>
              <a:rPr lang="da-DK" sz="1400" dirty="0" smtClean="0"/>
              <a:t>desværre gik det i fisk. </a:t>
            </a:r>
            <a:br>
              <a:rPr lang="da-DK" sz="1400" dirty="0" smtClean="0"/>
            </a:br>
            <a:r>
              <a:rPr lang="da-DK" sz="1400" dirty="0" smtClean="0"/>
              <a:t>Det var ikke </a:t>
            </a:r>
            <a:r>
              <a:rPr lang="da-DK" sz="1400" dirty="0" err="1" smtClean="0"/>
              <a:t>Tee-Clubs</a:t>
            </a:r>
            <a:r>
              <a:rPr lang="da-DK" sz="1400" dirty="0" smtClean="0"/>
              <a:t> skyld. Vi var klar…….</a:t>
            </a:r>
            <a:endParaRPr lang="da-DK" sz="1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2014</a:t>
            </a:r>
            <a:endParaRPr lang="da-DK" dirty="0"/>
          </a:p>
        </p:txBody>
      </p:sp>
      <p:sp>
        <p:nvSpPr>
          <p:cNvPr id="3" name="Pladsholder til indhold 2"/>
          <p:cNvSpPr>
            <a:spLocks noGrp="1"/>
          </p:cNvSpPr>
          <p:nvPr>
            <p:ph idx="1"/>
          </p:nvPr>
        </p:nvSpPr>
        <p:spPr/>
        <p:txBody>
          <a:bodyPr>
            <a:normAutofit/>
          </a:bodyPr>
          <a:lstStyle/>
          <a:p>
            <a:r>
              <a:rPr lang="da-DK" sz="1400" dirty="0" smtClean="0"/>
              <a:t>Årets tur gik til Volstrup. Planen lød på 3 x spil i Volstrup + 1 </a:t>
            </a:r>
            <a:r>
              <a:rPr lang="da-DK" sz="1400" dirty="0" err="1" smtClean="0"/>
              <a:t>Scramble</a:t>
            </a:r>
            <a:r>
              <a:rPr lang="da-DK" sz="1400" dirty="0" smtClean="0"/>
              <a:t>. De havde snydt os lidt og havde en turnering den ene dag. De skaffede dog </a:t>
            </a:r>
            <a:r>
              <a:rPr lang="da-DK" sz="1400" dirty="0" err="1" smtClean="0"/>
              <a:t>greenfee</a:t>
            </a:r>
            <a:r>
              <a:rPr lang="da-DK" sz="1400" dirty="0" smtClean="0"/>
              <a:t>, så vi kunne spille Hobro i stedet. Den bane var der delte meninger om. For lang – mente nogen.</a:t>
            </a:r>
            <a:br>
              <a:rPr lang="da-DK" sz="1400" dirty="0" smtClean="0"/>
            </a:br>
            <a:r>
              <a:rPr lang="da-DK" sz="1400" dirty="0" smtClean="0"/>
              <a:t/>
            </a:r>
            <a:br>
              <a:rPr lang="da-DK" sz="1400" dirty="0" smtClean="0"/>
            </a:br>
            <a:r>
              <a:rPr lang="da-DK" sz="1400" dirty="0" smtClean="0"/>
              <a:t>Den ene aften var vi ude og spise på Hvidstens kroen. Kanon sted med masser af historik bag.</a:t>
            </a:r>
            <a:br>
              <a:rPr lang="da-DK" sz="1400" dirty="0" smtClean="0"/>
            </a:br>
            <a:r>
              <a:rPr lang="da-DK" sz="1400" dirty="0" smtClean="0"/>
              <a:t>Den gennemgående turnering i Volstrup tog Flemming sig af.</a:t>
            </a:r>
            <a:br>
              <a:rPr lang="da-DK" sz="1400" dirty="0" smtClean="0"/>
            </a:br>
            <a:r>
              <a:rPr lang="da-DK" sz="1400" dirty="0" smtClean="0"/>
              <a:t/>
            </a:r>
            <a:br>
              <a:rPr lang="da-DK" sz="1400" dirty="0" smtClean="0"/>
            </a:br>
            <a:endParaRPr lang="da-DK" sz="1400" dirty="0"/>
          </a:p>
        </p:txBody>
      </p:sp>
      <p:pic>
        <p:nvPicPr>
          <p:cNvPr id="4" name="Billede 3" descr="IMG_0626.JPG-(2).jpg"/>
          <p:cNvPicPr>
            <a:picLocks noChangeAspect="1"/>
          </p:cNvPicPr>
          <p:nvPr/>
        </p:nvPicPr>
        <p:blipFill>
          <a:blip r:embed="rId2" cstate="print"/>
          <a:stretch>
            <a:fillRect/>
          </a:stretch>
        </p:blipFill>
        <p:spPr>
          <a:xfrm>
            <a:off x="4355976" y="3140968"/>
            <a:ext cx="4451477" cy="3337565"/>
          </a:xfrm>
          <a:prstGeom prst="rect">
            <a:avLst/>
          </a:prstGeom>
        </p:spPr>
      </p:pic>
      <p:pic>
        <p:nvPicPr>
          <p:cNvPr id="6" name="Billede 5" descr="Untitled-16.jpg"/>
          <p:cNvPicPr>
            <a:picLocks noChangeAspect="1"/>
          </p:cNvPicPr>
          <p:nvPr/>
        </p:nvPicPr>
        <p:blipFill>
          <a:blip r:embed="rId3" cstate="print"/>
          <a:stretch>
            <a:fillRect/>
          </a:stretch>
        </p:blipFill>
        <p:spPr>
          <a:xfrm>
            <a:off x="395536" y="3140968"/>
            <a:ext cx="3341719" cy="351297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2014</a:t>
            </a:r>
            <a:endParaRPr lang="da-DK" dirty="0"/>
          </a:p>
        </p:txBody>
      </p:sp>
      <p:pic>
        <p:nvPicPr>
          <p:cNvPr id="5" name="Billede 4" descr="IMG_0629.JPG-(2).jpg"/>
          <p:cNvPicPr>
            <a:picLocks noChangeAspect="1"/>
          </p:cNvPicPr>
          <p:nvPr/>
        </p:nvPicPr>
        <p:blipFill>
          <a:blip r:embed="rId2" cstate="print"/>
          <a:stretch>
            <a:fillRect/>
          </a:stretch>
        </p:blipFill>
        <p:spPr>
          <a:xfrm>
            <a:off x="4499992" y="1196752"/>
            <a:ext cx="4513911" cy="3384376"/>
          </a:xfrm>
          <a:prstGeom prst="rect">
            <a:avLst/>
          </a:prstGeom>
        </p:spPr>
      </p:pic>
      <p:pic>
        <p:nvPicPr>
          <p:cNvPr id="4" name="Pladsholder til indhold 3" descr="DSC00513.jpg"/>
          <p:cNvPicPr>
            <a:picLocks noGrp="1" noChangeAspect="1"/>
          </p:cNvPicPr>
          <p:nvPr>
            <p:ph idx="1"/>
          </p:nvPr>
        </p:nvPicPr>
        <p:blipFill>
          <a:blip r:embed="rId3" cstate="print"/>
          <a:stretch>
            <a:fillRect/>
          </a:stretch>
        </p:blipFill>
        <p:spPr>
          <a:xfrm>
            <a:off x="179512" y="4005064"/>
            <a:ext cx="4922201" cy="2769171"/>
          </a:xfrm>
        </p:spPr>
      </p:pic>
      <p:sp>
        <p:nvSpPr>
          <p:cNvPr id="6" name="Tekstboks 5"/>
          <p:cNvSpPr txBox="1"/>
          <p:nvPr/>
        </p:nvSpPr>
        <p:spPr>
          <a:xfrm>
            <a:off x="6516216" y="836712"/>
            <a:ext cx="1357679" cy="307777"/>
          </a:xfrm>
          <a:prstGeom prst="rect">
            <a:avLst/>
          </a:prstGeom>
          <a:noFill/>
        </p:spPr>
        <p:txBody>
          <a:bodyPr wrap="none" rtlCol="0">
            <a:spAutoFit/>
          </a:bodyPr>
          <a:lstStyle/>
          <a:p>
            <a:r>
              <a:rPr lang="da-DK" sz="1400" dirty="0" smtClean="0"/>
              <a:t>Hvidstens kroen</a:t>
            </a:r>
            <a:endParaRPr lang="da-DK" sz="1400" dirty="0"/>
          </a:p>
        </p:txBody>
      </p:sp>
      <p:sp>
        <p:nvSpPr>
          <p:cNvPr id="7" name="Tekstboks 6"/>
          <p:cNvSpPr txBox="1"/>
          <p:nvPr/>
        </p:nvSpPr>
        <p:spPr>
          <a:xfrm>
            <a:off x="1043608" y="3573016"/>
            <a:ext cx="2183931" cy="307777"/>
          </a:xfrm>
          <a:prstGeom prst="rect">
            <a:avLst/>
          </a:prstGeom>
          <a:noFill/>
        </p:spPr>
        <p:txBody>
          <a:bodyPr wrap="none" rtlCol="0">
            <a:spAutoFit/>
          </a:bodyPr>
          <a:lstStyle/>
          <a:p>
            <a:r>
              <a:rPr lang="da-DK" sz="1400" dirty="0" smtClean="0"/>
              <a:t>Vi var fordelt i 2 lejligheder.</a:t>
            </a:r>
            <a:endParaRPr lang="da-DK" sz="1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2014</a:t>
            </a:r>
            <a:endParaRPr lang="da-DK" dirty="0"/>
          </a:p>
        </p:txBody>
      </p:sp>
      <p:pic>
        <p:nvPicPr>
          <p:cNvPr id="4" name="Pladsholder til indhold 3" descr="Untitled-18.jpg"/>
          <p:cNvPicPr>
            <a:picLocks noGrp="1" noChangeAspect="1"/>
          </p:cNvPicPr>
          <p:nvPr>
            <p:ph idx="1"/>
          </p:nvPr>
        </p:nvPicPr>
        <p:blipFill>
          <a:blip r:embed="rId2" cstate="print"/>
          <a:stretch>
            <a:fillRect/>
          </a:stretch>
        </p:blipFill>
        <p:spPr>
          <a:xfrm>
            <a:off x="323528" y="1484784"/>
            <a:ext cx="3994008" cy="3169848"/>
          </a:xfrm>
        </p:spPr>
      </p:pic>
      <p:pic>
        <p:nvPicPr>
          <p:cNvPr id="5" name="Billede 4" descr="Untitled-19.jpg"/>
          <p:cNvPicPr>
            <a:picLocks noChangeAspect="1"/>
          </p:cNvPicPr>
          <p:nvPr/>
        </p:nvPicPr>
        <p:blipFill>
          <a:blip r:embed="rId3" cstate="print"/>
          <a:stretch>
            <a:fillRect/>
          </a:stretch>
        </p:blipFill>
        <p:spPr>
          <a:xfrm>
            <a:off x="3923928" y="1844824"/>
            <a:ext cx="4977250" cy="4803136"/>
          </a:xfrm>
          <a:prstGeom prst="rect">
            <a:avLst/>
          </a:prstGeom>
        </p:spPr>
      </p:pic>
      <p:sp>
        <p:nvSpPr>
          <p:cNvPr id="6" name="Tekstboks 5"/>
          <p:cNvSpPr txBox="1"/>
          <p:nvPr/>
        </p:nvSpPr>
        <p:spPr>
          <a:xfrm>
            <a:off x="179512" y="4869160"/>
            <a:ext cx="3644139" cy="954107"/>
          </a:xfrm>
          <a:prstGeom prst="rect">
            <a:avLst/>
          </a:prstGeom>
          <a:noFill/>
        </p:spPr>
        <p:txBody>
          <a:bodyPr wrap="none" rtlCol="0">
            <a:spAutoFit/>
          </a:bodyPr>
          <a:lstStyle/>
          <a:p>
            <a:r>
              <a:rPr lang="da-DK" sz="1400" dirty="0" smtClean="0"/>
              <a:t>9-jernet havde fået soveplads oppe på hemsen.</a:t>
            </a:r>
            <a:br>
              <a:rPr lang="da-DK" sz="1400" dirty="0" smtClean="0"/>
            </a:br>
            <a:r>
              <a:rPr lang="da-DK" sz="1400" dirty="0" smtClean="0"/>
              <a:t>Vist eneste gang på alle vores ture, hvor vi ikke </a:t>
            </a:r>
          </a:p>
          <a:p>
            <a:r>
              <a:rPr lang="da-DK" sz="1400" dirty="0" smtClean="0"/>
              <a:t>har fundet ham i et eller andet hjørne langt fra</a:t>
            </a:r>
          </a:p>
          <a:p>
            <a:r>
              <a:rPr lang="da-DK" sz="1400" dirty="0" smtClean="0"/>
              <a:t>”snorken” Han blev på pinden hele natten</a:t>
            </a:r>
            <a:endParaRPr lang="da-DK" sz="1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2014</a:t>
            </a:r>
            <a:endParaRPr lang="da-DK" dirty="0"/>
          </a:p>
        </p:txBody>
      </p:sp>
      <p:pic>
        <p:nvPicPr>
          <p:cNvPr id="4" name="Pladsholder til indhold 3" descr="Untitled-1.jpg"/>
          <p:cNvPicPr>
            <a:picLocks noGrp="1" noChangeAspect="1"/>
          </p:cNvPicPr>
          <p:nvPr>
            <p:ph idx="1"/>
          </p:nvPr>
        </p:nvPicPr>
        <p:blipFill>
          <a:blip r:embed="rId2" cstate="print"/>
          <a:stretch>
            <a:fillRect/>
          </a:stretch>
        </p:blipFill>
        <p:spPr>
          <a:xfrm>
            <a:off x="2051720" y="1124744"/>
            <a:ext cx="5172179" cy="2828259"/>
          </a:xfrm>
        </p:spPr>
      </p:pic>
      <p:pic>
        <p:nvPicPr>
          <p:cNvPr id="5" name="Billede 4" descr="Untitled-2.jpg"/>
          <p:cNvPicPr>
            <a:picLocks noChangeAspect="1"/>
          </p:cNvPicPr>
          <p:nvPr/>
        </p:nvPicPr>
        <p:blipFill>
          <a:blip r:embed="rId3" cstate="print"/>
          <a:stretch>
            <a:fillRect/>
          </a:stretch>
        </p:blipFill>
        <p:spPr>
          <a:xfrm>
            <a:off x="395536" y="3068960"/>
            <a:ext cx="2648344" cy="3362976"/>
          </a:xfrm>
          <a:prstGeom prst="rect">
            <a:avLst/>
          </a:prstGeom>
        </p:spPr>
      </p:pic>
      <p:pic>
        <p:nvPicPr>
          <p:cNvPr id="6" name="Billede 5" descr="Untitled-4.jpg"/>
          <p:cNvPicPr>
            <a:picLocks noChangeAspect="1"/>
          </p:cNvPicPr>
          <p:nvPr/>
        </p:nvPicPr>
        <p:blipFill>
          <a:blip r:embed="rId4" cstate="print"/>
          <a:stretch>
            <a:fillRect/>
          </a:stretch>
        </p:blipFill>
        <p:spPr>
          <a:xfrm>
            <a:off x="4788024" y="3789040"/>
            <a:ext cx="3842530" cy="2930432"/>
          </a:xfrm>
          <a:prstGeom prst="rect">
            <a:avLst/>
          </a:prstGeom>
        </p:spPr>
      </p:pic>
      <p:sp>
        <p:nvSpPr>
          <p:cNvPr id="7" name="Tekstboks 6"/>
          <p:cNvSpPr txBox="1"/>
          <p:nvPr/>
        </p:nvSpPr>
        <p:spPr>
          <a:xfrm>
            <a:off x="6012160" y="692696"/>
            <a:ext cx="2857514" cy="307777"/>
          </a:xfrm>
          <a:prstGeom prst="rect">
            <a:avLst/>
          </a:prstGeom>
          <a:noFill/>
        </p:spPr>
        <p:txBody>
          <a:bodyPr wrap="none" rtlCol="0">
            <a:spAutoFit/>
          </a:bodyPr>
          <a:lstStyle/>
          <a:p>
            <a:r>
              <a:rPr lang="da-DK" sz="1400" dirty="0" smtClean="0"/>
              <a:t>Chokolade til drengene i næste bold.</a:t>
            </a:r>
            <a:endParaRPr lang="da-DK" sz="1400" dirty="0"/>
          </a:p>
        </p:txBody>
      </p:sp>
      <p:sp>
        <p:nvSpPr>
          <p:cNvPr id="8" name="Tekstboks 7"/>
          <p:cNvSpPr txBox="1"/>
          <p:nvPr/>
        </p:nvSpPr>
        <p:spPr>
          <a:xfrm>
            <a:off x="3275856" y="4653136"/>
            <a:ext cx="1297471" cy="307777"/>
          </a:xfrm>
          <a:prstGeom prst="rect">
            <a:avLst/>
          </a:prstGeom>
          <a:noFill/>
        </p:spPr>
        <p:txBody>
          <a:bodyPr wrap="none" rtlCol="0">
            <a:spAutoFit/>
          </a:bodyPr>
          <a:lstStyle/>
          <a:p>
            <a:r>
              <a:rPr lang="da-DK" sz="1400" dirty="0" smtClean="0"/>
              <a:t>Hobro Golfklub</a:t>
            </a:r>
            <a:endParaRPr lang="da-DK" sz="1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2015</a:t>
            </a:r>
            <a:endParaRPr lang="da-DK" dirty="0"/>
          </a:p>
        </p:txBody>
      </p:sp>
      <p:sp>
        <p:nvSpPr>
          <p:cNvPr id="3" name="Pladsholder til indhold 2"/>
          <p:cNvSpPr>
            <a:spLocks noGrp="1"/>
          </p:cNvSpPr>
          <p:nvPr>
            <p:ph idx="1"/>
          </p:nvPr>
        </p:nvSpPr>
        <p:spPr/>
        <p:txBody>
          <a:bodyPr>
            <a:normAutofit/>
          </a:bodyPr>
          <a:lstStyle/>
          <a:p>
            <a:r>
              <a:rPr lang="da-DK" sz="1400" dirty="0" smtClean="0"/>
              <a:t>Året hvor vi afviklede Ryder Cup (for foreløbig sidste gang)</a:t>
            </a:r>
            <a:br>
              <a:rPr lang="da-DK" sz="1400" dirty="0" smtClean="0"/>
            </a:br>
            <a:r>
              <a:rPr lang="da-DK" sz="1400" dirty="0" smtClean="0"/>
              <a:t>Året hvor vi snakkede tur sydpå i 2016. Mange ting skal jo vendes og drejes.</a:t>
            </a:r>
            <a:br>
              <a:rPr lang="da-DK" sz="1400" dirty="0" smtClean="0"/>
            </a:br>
            <a:r>
              <a:rPr lang="da-DK" sz="1400" dirty="0" smtClean="0"/>
              <a:t>Årets tur gik til </a:t>
            </a:r>
            <a:r>
              <a:rPr lang="da-DK" sz="1400" dirty="0" err="1" smtClean="0"/>
              <a:t>Timmendorfer</a:t>
            </a:r>
            <a:r>
              <a:rPr lang="da-DK" sz="1400" dirty="0" smtClean="0"/>
              <a:t> Strand i Tyskland.</a:t>
            </a:r>
            <a:br>
              <a:rPr lang="da-DK" sz="1400" dirty="0" smtClean="0"/>
            </a:br>
            <a:r>
              <a:rPr lang="da-DK" sz="1400" dirty="0" smtClean="0"/>
              <a:t>Den gennemgåede på </a:t>
            </a:r>
            <a:r>
              <a:rPr lang="da-DK" sz="1400" dirty="0" err="1" smtClean="0"/>
              <a:t>Timmendorfer</a:t>
            </a:r>
            <a:r>
              <a:rPr lang="da-DK" sz="1400" dirty="0" smtClean="0"/>
              <a:t> Strand blev vundet af ”web” </a:t>
            </a:r>
            <a:br>
              <a:rPr lang="da-DK" sz="1400" dirty="0" smtClean="0"/>
            </a:br>
            <a:endParaRPr lang="da-DK" sz="1400" dirty="0"/>
          </a:p>
        </p:txBody>
      </p:sp>
      <p:pic>
        <p:nvPicPr>
          <p:cNvPr id="5" name="Billede 4" descr="smaakager.jpg"/>
          <p:cNvPicPr>
            <a:picLocks noChangeAspect="1"/>
          </p:cNvPicPr>
          <p:nvPr/>
        </p:nvPicPr>
        <p:blipFill>
          <a:blip r:embed="rId2" cstate="print"/>
          <a:stretch>
            <a:fillRect/>
          </a:stretch>
        </p:blipFill>
        <p:spPr>
          <a:xfrm>
            <a:off x="6300192" y="2492896"/>
            <a:ext cx="2005856" cy="3068960"/>
          </a:xfrm>
          <a:prstGeom prst="rect">
            <a:avLst/>
          </a:prstGeom>
        </p:spPr>
      </p:pic>
      <p:sp>
        <p:nvSpPr>
          <p:cNvPr id="6" name="Tekstboks 5"/>
          <p:cNvSpPr txBox="1"/>
          <p:nvPr/>
        </p:nvSpPr>
        <p:spPr>
          <a:xfrm>
            <a:off x="5220072" y="5733256"/>
            <a:ext cx="3933834" cy="523220"/>
          </a:xfrm>
          <a:prstGeom prst="rect">
            <a:avLst/>
          </a:prstGeom>
          <a:noFill/>
        </p:spPr>
        <p:txBody>
          <a:bodyPr wrap="none" rtlCol="0">
            <a:spAutoFit/>
          </a:bodyPr>
          <a:lstStyle/>
          <a:p>
            <a:r>
              <a:rPr lang="da-DK" sz="1400" dirty="0" smtClean="0"/>
              <a:t>Et af flere højdepunkter, da Palle med flere bestilte</a:t>
            </a:r>
            <a:br>
              <a:rPr lang="da-DK" sz="1400" dirty="0" smtClean="0"/>
            </a:br>
            <a:r>
              <a:rPr lang="da-DK" sz="1400" dirty="0" smtClean="0"/>
              <a:t>en lille kage til kaffen. En ½ tallerken.</a:t>
            </a:r>
            <a:endParaRPr lang="da-DK" sz="1400" dirty="0"/>
          </a:p>
        </p:txBody>
      </p:sp>
      <p:pic>
        <p:nvPicPr>
          <p:cNvPr id="7" name="Billede 6" descr="taarer.jpg"/>
          <p:cNvPicPr>
            <a:picLocks noChangeAspect="1"/>
          </p:cNvPicPr>
          <p:nvPr/>
        </p:nvPicPr>
        <p:blipFill>
          <a:blip r:embed="rId3" cstate="print"/>
          <a:stretch>
            <a:fillRect/>
          </a:stretch>
        </p:blipFill>
        <p:spPr>
          <a:xfrm>
            <a:off x="971600" y="3140968"/>
            <a:ext cx="3597624" cy="2800151"/>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2015</a:t>
            </a:r>
            <a:endParaRPr lang="da-DK" dirty="0"/>
          </a:p>
        </p:txBody>
      </p:sp>
      <p:sp>
        <p:nvSpPr>
          <p:cNvPr id="3" name="Pladsholder til indhold 2"/>
          <p:cNvSpPr>
            <a:spLocks noGrp="1"/>
          </p:cNvSpPr>
          <p:nvPr>
            <p:ph idx="1"/>
          </p:nvPr>
        </p:nvSpPr>
        <p:spPr/>
        <p:txBody>
          <a:bodyPr>
            <a:normAutofit/>
          </a:bodyPr>
          <a:lstStyle/>
          <a:p>
            <a:r>
              <a:rPr lang="da-DK" sz="1400" dirty="0" smtClean="0"/>
              <a:t>Texas </a:t>
            </a:r>
            <a:r>
              <a:rPr lang="da-DK" sz="1400" dirty="0" err="1" smtClean="0"/>
              <a:t>Scramble</a:t>
            </a:r>
            <a:r>
              <a:rPr lang="da-DK" sz="1400" dirty="0" smtClean="0"/>
              <a:t> er altid et hit. Det ene hold var særdeles kreativ med hensyn til en joke. Et af de sidste huller (måske det sidste) et par 3 hul. På grund af pukkel på banen kunne hele green ikke ses fra </a:t>
            </a:r>
            <a:r>
              <a:rPr lang="da-DK" sz="1400" dirty="0" err="1" smtClean="0"/>
              <a:t>tee-sted</a:t>
            </a:r>
            <a:r>
              <a:rPr lang="da-DK" sz="1400" dirty="0" smtClean="0"/>
              <a:t>. Hold 2 kom til hullet, men synes ikke at pinden stod rigtigt. En gik et stykke frem for at overskue det lidt. En rigtig herlig joke. Så kom synderne til syne bag et træ og satte pænt pinden på plads.</a:t>
            </a:r>
            <a:endParaRPr lang="da-DK" sz="1400" dirty="0"/>
          </a:p>
        </p:txBody>
      </p:sp>
      <p:pic>
        <p:nvPicPr>
          <p:cNvPr id="4" name="Billede 3" descr="greenjoke.jpg"/>
          <p:cNvPicPr>
            <a:picLocks noChangeAspect="1"/>
          </p:cNvPicPr>
          <p:nvPr/>
        </p:nvPicPr>
        <p:blipFill>
          <a:blip r:embed="rId2" cstate="print"/>
          <a:stretch>
            <a:fillRect/>
          </a:stretch>
        </p:blipFill>
        <p:spPr>
          <a:xfrm>
            <a:off x="2339752" y="2780928"/>
            <a:ext cx="4801716" cy="3601287"/>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2015</a:t>
            </a:r>
            <a:endParaRPr lang="da-DK" dirty="0"/>
          </a:p>
        </p:txBody>
      </p:sp>
      <p:pic>
        <p:nvPicPr>
          <p:cNvPr id="4" name="Pladsholder til indhold 3" descr="bygma.jpg"/>
          <p:cNvPicPr>
            <a:picLocks noGrp="1" noChangeAspect="1"/>
          </p:cNvPicPr>
          <p:nvPr>
            <p:ph idx="1"/>
          </p:nvPr>
        </p:nvPicPr>
        <p:blipFill>
          <a:blip r:embed="rId2" cstate="print"/>
          <a:stretch>
            <a:fillRect/>
          </a:stretch>
        </p:blipFill>
        <p:spPr>
          <a:xfrm>
            <a:off x="395536" y="1700808"/>
            <a:ext cx="3722775" cy="3877891"/>
          </a:xfrm>
        </p:spPr>
      </p:pic>
      <p:sp>
        <p:nvSpPr>
          <p:cNvPr id="5" name="Tekstboks 4"/>
          <p:cNvSpPr txBox="1"/>
          <p:nvPr/>
        </p:nvSpPr>
        <p:spPr>
          <a:xfrm>
            <a:off x="827584" y="5949280"/>
            <a:ext cx="237566" cy="369332"/>
          </a:xfrm>
          <a:prstGeom prst="rect">
            <a:avLst/>
          </a:prstGeom>
          <a:noFill/>
        </p:spPr>
        <p:txBody>
          <a:bodyPr wrap="none" rtlCol="0">
            <a:spAutoFit/>
          </a:bodyPr>
          <a:lstStyle/>
          <a:p>
            <a:r>
              <a:rPr lang="da-DK" dirty="0" smtClean="0"/>
              <a:t> </a:t>
            </a:r>
            <a:endParaRPr lang="da-DK" dirty="0"/>
          </a:p>
        </p:txBody>
      </p:sp>
      <p:sp>
        <p:nvSpPr>
          <p:cNvPr id="6" name="Tekstboks 5"/>
          <p:cNvSpPr txBox="1"/>
          <p:nvPr/>
        </p:nvSpPr>
        <p:spPr>
          <a:xfrm>
            <a:off x="4932040" y="1556792"/>
            <a:ext cx="3578095" cy="3108543"/>
          </a:xfrm>
          <a:prstGeom prst="rect">
            <a:avLst/>
          </a:prstGeom>
          <a:noFill/>
        </p:spPr>
        <p:txBody>
          <a:bodyPr wrap="none" rtlCol="0">
            <a:spAutoFit/>
          </a:bodyPr>
          <a:lstStyle/>
          <a:p>
            <a:r>
              <a:rPr lang="da-DK" sz="1400" dirty="0" smtClean="0"/>
              <a:t>I referat står at 9-jernet fik en trøstpræmie, </a:t>
            </a:r>
            <a:br>
              <a:rPr lang="da-DK" sz="1400" dirty="0" smtClean="0"/>
            </a:br>
            <a:r>
              <a:rPr lang="da-DK" sz="1400" dirty="0" smtClean="0"/>
              <a:t>da præmien bedst egnede sig ham, da han </a:t>
            </a:r>
            <a:br>
              <a:rPr lang="da-DK" sz="1400" dirty="0" smtClean="0"/>
            </a:br>
            <a:r>
              <a:rPr lang="da-DK" sz="1400" dirty="0" smtClean="0"/>
              <a:t>ligger i byggerod derhjemme. Nyt køkken.</a:t>
            </a:r>
            <a:br>
              <a:rPr lang="da-DK" sz="1400" dirty="0" smtClean="0"/>
            </a:br>
            <a:r>
              <a:rPr lang="da-DK" sz="1400" dirty="0" smtClean="0"/>
              <a:t>Præmien: Tommestok, </a:t>
            </a:r>
            <a:r>
              <a:rPr lang="da-DK" sz="1400" dirty="0" err="1" smtClean="0"/>
              <a:t>t-shirt</a:t>
            </a:r>
            <a:r>
              <a:rPr lang="da-DK" sz="1400" dirty="0" smtClean="0"/>
              <a:t>, </a:t>
            </a:r>
            <a:r>
              <a:rPr lang="da-DK" sz="1400" dirty="0" err="1" smtClean="0"/>
              <a:t>bitssæt</a:t>
            </a:r>
            <a:r>
              <a:rPr lang="da-DK" sz="1400" dirty="0" smtClean="0"/>
              <a:t>, </a:t>
            </a:r>
            <a:br>
              <a:rPr lang="da-DK" sz="1400" dirty="0" smtClean="0"/>
            </a:br>
            <a:r>
              <a:rPr lang="da-DK" sz="1400" dirty="0" smtClean="0"/>
              <a:t>samt kasket venligst sponsoreret af Bygma.</a:t>
            </a:r>
            <a:br>
              <a:rPr lang="da-DK" sz="1400" dirty="0" smtClean="0"/>
            </a:br>
            <a:r>
              <a:rPr lang="da-DK" sz="1400" dirty="0" smtClean="0"/>
              <a:t/>
            </a:r>
            <a:br>
              <a:rPr lang="da-DK" sz="1400" dirty="0" smtClean="0"/>
            </a:br>
            <a:r>
              <a:rPr lang="da-DK" sz="1400" dirty="0" smtClean="0"/>
              <a:t>I referat fra ugen efter står følgende:</a:t>
            </a:r>
            <a:br>
              <a:rPr lang="da-DK" sz="1400" dirty="0" smtClean="0"/>
            </a:br>
            <a:r>
              <a:rPr lang="da-DK" sz="1400" dirty="0" smtClean="0"/>
              <a:t/>
            </a:r>
            <a:br>
              <a:rPr lang="da-DK" sz="1400" dirty="0" smtClean="0"/>
            </a:br>
            <a:r>
              <a:rPr lang="da-DK" sz="1400" dirty="0" smtClean="0"/>
              <a:t>Ak ja - 9-jernet eller er det "byggemand BOB". </a:t>
            </a:r>
            <a:br>
              <a:rPr lang="da-DK" sz="1400" dirty="0" smtClean="0"/>
            </a:br>
            <a:r>
              <a:rPr lang="da-DK" sz="1400" dirty="0" smtClean="0"/>
              <a:t>Både han og konen er meget glade for </a:t>
            </a:r>
            <a:br>
              <a:rPr lang="da-DK" sz="1400" dirty="0" smtClean="0"/>
            </a:br>
            <a:r>
              <a:rPr lang="da-DK" sz="1400" dirty="0" smtClean="0"/>
              <a:t>håndværker sættet han vandt i Tyskland. </a:t>
            </a:r>
            <a:br>
              <a:rPr lang="da-DK" sz="1400" dirty="0" smtClean="0"/>
            </a:br>
            <a:r>
              <a:rPr lang="da-DK" sz="1400" dirty="0" smtClean="0"/>
              <a:t>Han har egenhændigt skruet 4 skruer ud </a:t>
            </a:r>
            <a:br>
              <a:rPr lang="da-DK" sz="1400" dirty="0" smtClean="0"/>
            </a:br>
            <a:r>
              <a:rPr lang="da-DK" sz="1400" dirty="0" smtClean="0"/>
              <a:t>i det nye køkken. Konen var vildt imponeret. </a:t>
            </a:r>
            <a:br>
              <a:rPr lang="da-DK" sz="1400" dirty="0" smtClean="0"/>
            </a:br>
            <a:r>
              <a:rPr lang="da-DK" sz="1400" dirty="0" smtClean="0"/>
              <a:t> </a:t>
            </a:r>
            <a:endParaRPr lang="da-DK" sz="1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2015/16</a:t>
            </a:r>
            <a:endParaRPr lang="da-DK" dirty="0"/>
          </a:p>
        </p:txBody>
      </p:sp>
      <p:sp>
        <p:nvSpPr>
          <p:cNvPr id="5" name="Tekstboks 4"/>
          <p:cNvSpPr txBox="1"/>
          <p:nvPr/>
        </p:nvSpPr>
        <p:spPr>
          <a:xfrm>
            <a:off x="107504" y="3933056"/>
            <a:ext cx="3721083" cy="276999"/>
          </a:xfrm>
          <a:prstGeom prst="rect">
            <a:avLst/>
          </a:prstGeom>
          <a:noFill/>
        </p:spPr>
        <p:txBody>
          <a:bodyPr wrap="none" rtlCol="0">
            <a:spAutoFit/>
          </a:bodyPr>
          <a:lstStyle/>
          <a:p>
            <a:r>
              <a:rPr lang="da-DK" sz="1200" dirty="0" smtClean="0"/>
              <a:t>6. December 2015. 15-18 m/s på Langeland. 3 deltagere.</a:t>
            </a:r>
            <a:endParaRPr lang="da-DK" sz="1200" dirty="0"/>
          </a:p>
        </p:txBody>
      </p:sp>
      <p:sp>
        <p:nvSpPr>
          <p:cNvPr id="6" name="Tekstboks 5"/>
          <p:cNvSpPr txBox="1"/>
          <p:nvPr/>
        </p:nvSpPr>
        <p:spPr>
          <a:xfrm>
            <a:off x="4211960" y="4653136"/>
            <a:ext cx="4842864" cy="1200329"/>
          </a:xfrm>
          <a:prstGeom prst="rect">
            <a:avLst/>
          </a:prstGeom>
          <a:noFill/>
        </p:spPr>
        <p:txBody>
          <a:bodyPr wrap="none" rtlCol="0">
            <a:spAutoFit/>
          </a:bodyPr>
          <a:lstStyle/>
          <a:p>
            <a:r>
              <a:rPr lang="da-DK" sz="1200" dirty="0" smtClean="0"/>
              <a:t>31. januar 2016 </a:t>
            </a:r>
            <a:br>
              <a:rPr lang="da-DK" sz="1200" dirty="0" smtClean="0"/>
            </a:br>
            <a:r>
              <a:rPr lang="da-DK" sz="1200" dirty="0" smtClean="0"/>
              <a:t>Faaborg: På hul 12 blev Lars` vogn, taget af et meget kraftigt vindpust </a:t>
            </a:r>
            <a:br>
              <a:rPr lang="da-DK" sz="1200" dirty="0" smtClean="0"/>
            </a:br>
            <a:r>
              <a:rPr lang="da-DK" sz="1200" dirty="0" smtClean="0"/>
              <a:t>og løb fra ca. 25 meter fra fairway, ned af bakken, ind over green og midt </a:t>
            </a:r>
            <a:br>
              <a:rPr lang="da-DK" sz="1200" dirty="0" smtClean="0"/>
            </a:br>
            <a:r>
              <a:rPr lang="da-DK" sz="1200" dirty="0" smtClean="0"/>
              <a:t>hen over flaget, som heldigvis stoppede vognen, ellers var den kørt langt </a:t>
            </a:r>
            <a:br>
              <a:rPr lang="da-DK" sz="1200" dirty="0" smtClean="0"/>
            </a:br>
            <a:r>
              <a:rPr lang="da-DK" sz="1200" dirty="0" smtClean="0"/>
              <a:t>ud i hegnet, eller hen over Flemming som stod modsat, </a:t>
            </a:r>
            <a:r>
              <a:rPr lang="da-DK" sz="1200" dirty="0" err="1" smtClean="0"/>
              <a:t>igang</a:t>
            </a:r>
            <a:r>
              <a:rPr lang="da-DK" sz="1200" dirty="0" smtClean="0"/>
              <a:t> med et chip. </a:t>
            </a:r>
            <a:br>
              <a:rPr lang="da-DK" sz="1200" dirty="0" smtClean="0"/>
            </a:br>
            <a:endParaRPr lang="da-DK" sz="1200" dirty="0"/>
          </a:p>
        </p:txBody>
      </p:sp>
      <p:pic>
        <p:nvPicPr>
          <p:cNvPr id="7" name="Billede 6" descr="vognfeb.jpg"/>
          <p:cNvPicPr>
            <a:picLocks noChangeAspect="1"/>
          </p:cNvPicPr>
          <p:nvPr/>
        </p:nvPicPr>
        <p:blipFill>
          <a:blip r:embed="rId2" cstate="print"/>
          <a:stretch>
            <a:fillRect/>
          </a:stretch>
        </p:blipFill>
        <p:spPr>
          <a:xfrm>
            <a:off x="4572000" y="1196752"/>
            <a:ext cx="4489946" cy="3365494"/>
          </a:xfrm>
          <a:prstGeom prst="rect">
            <a:avLst/>
          </a:prstGeom>
        </p:spPr>
      </p:pic>
      <p:pic>
        <p:nvPicPr>
          <p:cNvPr id="4" name="Pladsholder til indhold 3" descr="06122015.jpg"/>
          <p:cNvPicPr>
            <a:picLocks noGrp="1" noChangeAspect="1"/>
          </p:cNvPicPr>
          <p:nvPr>
            <p:ph idx="1"/>
          </p:nvPr>
        </p:nvPicPr>
        <p:blipFill>
          <a:blip r:embed="rId3" cstate="print"/>
          <a:stretch>
            <a:fillRect/>
          </a:stretch>
        </p:blipFill>
        <p:spPr>
          <a:xfrm>
            <a:off x="755576" y="1484784"/>
            <a:ext cx="4248472" cy="2457578"/>
          </a:xfrm>
          <a:prstGeom prst="rect">
            <a:avLst/>
          </a:prstGeom>
        </p:spPr>
      </p:pic>
      <p:sp>
        <p:nvSpPr>
          <p:cNvPr id="8" name="Tekstboks 7"/>
          <p:cNvSpPr txBox="1"/>
          <p:nvPr/>
        </p:nvSpPr>
        <p:spPr>
          <a:xfrm>
            <a:off x="2627784" y="5949280"/>
            <a:ext cx="6302495" cy="646331"/>
          </a:xfrm>
          <a:prstGeom prst="rect">
            <a:avLst/>
          </a:prstGeom>
          <a:noFill/>
        </p:spPr>
        <p:txBody>
          <a:bodyPr wrap="none" rtlCol="0">
            <a:spAutoFit/>
          </a:bodyPr>
          <a:lstStyle/>
          <a:p>
            <a:r>
              <a:rPr lang="da-DK" sz="1200" dirty="0" smtClean="0"/>
              <a:t>13. December 2015. Julefrokost hos Ervin og Jytte. Det forlød at senneppen var noget Ervin havde </a:t>
            </a:r>
            <a:br>
              <a:rPr lang="da-DK" sz="1200" dirty="0" smtClean="0"/>
            </a:br>
            <a:r>
              <a:rPr lang="da-DK" sz="1200" dirty="0" smtClean="0"/>
              <a:t>brygget sammen over på værkstedet. Den var stærk - meget stærk. </a:t>
            </a:r>
            <a:br>
              <a:rPr lang="da-DK" sz="1200" dirty="0" smtClean="0"/>
            </a:br>
            <a:r>
              <a:rPr lang="da-DK" sz="1200" dirty="0" smtClean="0"/>
              <a:t>Ses på dette foto af </a:t>
            </a:r>
            <a:r>
              <a:rPr lang="da-DK" sz="1200" dirty="0" err="1" smtClean="0"/>
              <a:t>Kjøbenhavneren</a:t>
            </a:r>
            <a:r>
              <a:rPr lang="da-DK" sz="1200" dirty="0" smtClean="0"/>
              <a:t>.</a:t>
            </a:r>
            <a:endParaRPr lang="da-DK" sz="1200" dirty="0"/>
          </a:p>
        </p:txBody>
      </p:sp>
      <p:pic>
        <p:nvPicPr>
          <p:cNvPr id="9" name="Billede 8" descr="palle-staerksennep.jpg"/>
          <p:cNvPicPr>
            <a:picLocks noChangeAspect="1"/>
          </p:cNvPicPr>
          <p:nvPr/>
        </p:nvPicPr>
        <p:blipFill>
          <a:blip r:embed="rId4" cstate="print"/>
          <a:stretch>
            <a:fillRect/>
          </a:stretch>
        </p:blipFill>
        <p:spPr>
          <a:xfrm>
            <a:off x="467544" y="4365104"/>
            <a:ext cx="2092439" cy="241153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2016</a:t>
            </a:r>
            <a:endParaRPr lang="da-DK" dirty="0"/>
          </a:p>
        </p:txBody>
      </p:sp>
      <p:sp>
        <p:nvSpPr>
          <p:cNvPr id="3" name="Pladsholder til indhold 2"/>
          <p:cNvSpPr>
            <a:spLocks noGrp="1"/>
          </p:cNvSpPr>
          <p:nvPr>
            <p:ph idx="1"/>
          </p:nvPr>
        </p:nvSpPr>
        <p:spPr/>
        <p:txBody>
          <a:bodyPr>
            <a:normAutofit/>
          </a:bodyPr>
          <a:lstStyle/>
          <a:p>
            <a:r>
              <a:rPr lang="da-DK" sz="1400" dirty="0" smtClean="0"/>
              <a:t>Årets tur sydpå gik til </a:t>
            </a:r>
            <a:r>
              <a:rPr lang="da-DK" sz="1400" dirty="0" err="1" smtClean="0"/>
              <a:t>Lauro</a:t>
            </a:r>
            <a:r>
              <a:rPr lang="da-DK" sz="1400" dirty="0" smtClean="0"/>
              <a:t> Golf </a:t>
            </a:r>
            <a:r>
              <a:rPr lang="da-DK" sz="1400" dirty="0" err="1" smtClean="0"/>
              <a:t>resort</a:t>
            </a:r>
            <a:r>
              <a:rPr lang="da-DK" sz="1400" dirty="0" smtClean="0"/>
              <a:t> i Spanien.</a:t>
            </a:r>
            <a:br>
              <a:rPr lang="da-DK" sz="1400" dirty="0" smtClean="0"/>
            </a:br>
            <a:r>
              <a:rPr lang="da-DK" sz="1400" dirty="0" smtClean="0"/>
              <a:t>Årets efterårs tur gik Sverige og </a:t>
            </a:r>
            <a:r>
              <a:rPr lang="da-DK" sz="1400" dirty="0" err="1" smtClean="0"/>
              <a:t>Woodlands</a:t>
            </a:r>
            <a:r>
              <a:rPr lang="da-DK" sz="1400" dirty="0" smtClean="0"/>
              <a:t> Country Club. Her vandt Jimmi den gennemgående.</a:t>
            </a:r>
            <a:br>
              <a:rPr lang="da-DK" sz="1400" dirty="0" smtClean="0"/>
            </a:br>
            <a:r>
              <a:rPr lang="da-DK" sz="1400" dirty="0" smtClean="0"/>
              <a:t/>
            </a:r>
            <a:br>
              <a:rPr lang="da-DK" sz="1400" dirty="0" smtClean="0"/>
            </a:br>
            <a:r>
              <a:rPr lang="da-DK" sz="1400" dirty="0" err="1" smtClean="0"/>
              <a:t>Lauro</a:t>
            </a:r>
            <a:r>
              <a:rPr lang="da-DK" sz="1400" dirty="0" smtClean="0"/>
              <a:t>: </a:t>
            </a:r>
            <a:br>
              <a:rPr lang="da-DK" sz="1400" dirty="0" smtClean="0"/>
            </a:br>
            <a:endParaRPr lang="da-DK" sz="1400" dirty="0"/>
          </a:p>
        </p:txBody>
      </p:sp>
      <p:pic>
        <p:nvPicPr>
          <p:cNvPr id="4" name="Billede 3" descr="IMG_1897.JPG"/>
          <p:cNvPicPr>
            <a:picLocks noChangeAspect="1"/>
          </p:cNvPicPr>
          <p:nvPr/>
        </p:nvPicPr>
        <p:blipFill>
          <a:blip r:embed="rId2" cstate="print"/>
          <a:stretch>
            <a:fillRect/>
          </a:stretch>
        </p:blipFill>
        <p:spPr>
          <a:xfrm>
            <a:off x="683568" y="2780928"/>
            <a:ext cx="4475989" cy="3356992"/>
          </a:xfrm>
          <a:prstGeom prst="rect">
            <a:avLst/>
          </a:prstGeom>
        </p:spPr>
      </p:pic>
      <p:pic>
        <p:nvPicPr>
          <p:cNvPr id="5" name="Billede 4" descr="12823509_10207929458650254_266629847034723917_o.jpg"/>
          <p:cNvPicPr>
            <a:picLocks noChangeAspect="1"/>
          </p:cNvPicPr>
          <p:nvPr/>
        </p:nvPicPr>
        <p:blipFill>
          <a:blip r:embed="rId3" cstate="print"/>
          <a:stretch>
            <a:fillRect/>
          </a:stretch>
        </p:blipFill>
        <p:spPr>
          <a:xfrm>
            <a:off x="5580112" y="2492896"/>
            <a:ext cx="2895786" cy="386104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2010</a:t>
            </a:r>
            <a:endParaRPr lang="da-DK" dirty="0"/>
          </a:p>
        </p:txBody>
      </p:sp>
      <p:sp>
        <p:nvSpPr>
          <p:cNvPr id="3" name="Pladsholder til indhold 2"/>
          <p:cNvSpPr>
            <a:spLocks noGrp="1"/>
          </p:cNvSpPr>
          <p:nvPr>
            <p:ph idx="1"/>
          </p:nvPr>
        </p:nvSpPr>
        <p:spPr/>
        <p:txBody>
          <a:bodyPr/>
          <a:lstStyle/>
          <a:p>
            <a:r>
              <a:rPr lang="da-DK" sz="1400" dirty="0" smtClean="0"/>
              <a:t>Efterårs turen gik til Sønderjyllands Golfklub og videre til Rømø. Overnatning i Flemmings sommerhus. Rømø blev spillet på 2. dagen.</a:t>
            </a:r>
            <a:r>
              <a:rPr lang="da-DK" dirty="0" smtClean="0"/>
              <a:t/>
            </a:r>
            <a:br>
              <a:rPr lang="da-DK" dirty="0" smtClean="0"/>
            </a:br>
            <a:endParaRPr lang="da-DK" dirty="0"/>
          </a:p>
        </p:txBody>
      </p:sp>
      <p:pic>
        <p:nvPicPr>
          <p:cNvPr id="4" name="Billede 3" descr="Tee-club 2010 064_edited-1.jpg"/>
          <p:cNvPicPr>
            <a:picLocks noChangeAspect="1"/>
          </p:cNvPicPr>
          <p:nvPr/>
        </p:nvPicPr>
        <p:blipFill>
          <a:blip r:embed="rId2" cstate="print"/>
          <a:stretch>
            <a:fillRect/>
          </a:stretch>
        </p:blipFill>
        <p:spPr>
          <a:xfrm>
            <a:off x="827584" y="2708920"/>
            <a:ext cx="3657600" cy="2438400"/>
          </a:xfrm>
          <a:prstGeom prst="rect">
            <a:avLst/>
          </a:prstGeom>
        </p:spPr>
      </p:pic>
      <p:pic>
        <p:nvPicPr>
          <p:cNvPr id="5" name="Billede 4" descr="Tee-club 2010 090_edited-1.jpg"/>
          <p:cNvPicPr>
            <a:picLocks noChangeAspect="1"/>
          </p:cNvPicPr>
          <p:nvPr/>
        </p:nvPicPr>
        <p:blipFill>
          <a:blip r:embed="rId3" cstate="print"/>
          <a:stretch>
            <a:fillRect/>
          </a:stretch>
        </p:blipFill>
        <p:spPr>
          <a:xfrm>
            <a:off x="4716016" y="2708920"/>
            <a:ext cx="3642360" cy="24384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2016</a:t>
            </a:r>
            <a:endParaRPr lang="da-DK" dirty="0"/>
          </a:p>
        </p:txBody>
      </p:sp>
      <p:pic>
        <p:nvPicPr>
          <p:cNvPr id="4" name="Pladsholder til indhold 3" descr="IMG_1913.JPG"/>
          <p:cNvPicPr>
            <a:picLocks noGrp="1" noChangeAspect="1"/>
          </p:cNvPicPr>
          <p:nvPr>
            <p:ph idx="1"/>
          </p:nvPr>
        </p:nvPicPr>
        <p:blipFill>
          <a:blip r:embed="rId2" cstate="print"/>
          <a:stretch>
            <a:fillRect/>
          </a:stretch>
        </p:blipFill>
        <p:spPr>
          <a:xfrm>
            <a:off x="467544" y="1412776"/>
            <a:ext cx="4460313" cy="3345235"/>
          </a:xfrm>
        </p:spPr>
      </p:pic>
      <p:sp>
        <p:nvSpPr>
          <p:cNvPr id="5" name="Tekstboks 4"/>
          <p:cNvSpPr txBox="1"/>
          <p:nvPr/>
        </p:nvSpPr>
        <p:spPr>
          <a:xfrm>
            <a:off x="755576" y="5157192"/>
            <a:ext cx="1223155" cy="307777"/>
          </a:xfrm>
          <a:prstGeom prst="rect">
            <a:avLst/>
          </a:prstGeom>
          <a:noFill/>
        </p:spPr>
        <p:txBody>
          <a:bodyPr wrap="none" rtlCol="0">
            <a:spAutoFit/>
          </a:bodyPr>
          <a:lstStyle/>
          <a:p>
            <a:r>
              <a:rPr lang="da-DK" sz="1400" dirty="0" smtClean="0"/>
              <a:t>GT altid et hit.</a:t>
            </a:r>
            <a:endParaRPr lang="da-DK" sz="1400" dirty="0"/>
          </a:p>
        </p:txBody>
      </p:sp>
      <p:pic>
        <p:nvPicPr>
          <p:cNvPr id="6" name="Billede 5" descr="IMG_1904.JPG"/>
          <p:cNvPicPr>
            <a:picLocks noChangeAspect="1"/>
          </p:cNvPicPr>
          <p:nvPr/>
        </p:nvPicPr>
        <p:blipFill>
          <a:blip r:embed="rId3" cstate="print"/>
          <a:stretch>
            <a:fillRect/>
          </a:stretch>
        </p:blipFill>
        <p:spPr>
          <a:xfrm>
            <a:off x="5508104" y="2852936"/>
            <a:ext cx="2841780" cy="3789040"/>
          </a:xfrm>
          <a:prstGeom prst="rect">
            <a:avLst/>
          </a:prstGeom>
        </p:spPr>
      </p:pic>
      <p:sp>
        <p:nvSpPr>
          <p:cNvPr id="7" name="Tekstboks 6"/>
          <p:cNvSpPr txBox="1"/>
          <p:nvPr/>
        </p:nvSpPr>
        <p:spPr>
          <a:xfrm>
            <a:off x="5580112" y="2132856"/>
            <a:ext cx="2710165" cy="523220"/>
          </a:xfrm>
          <a:prstGeom prst="rect">
            <a:avLst/>
          </a:prstGeom>
          <a:noFill/>
        </p:spPr>
        <p:txBody>
          <a:bodyPr wrap="none" rtlCol="0">
            <a:spAutoFit/>
          </a:bodyPr>
          <a:lstStyle/>
          <a:p>
            <a:r>
              <a:rPr lang="da-DK" sz="1400" dirty="0" smtClean="0"/>
              <a:t>9-jernet særdeles omhyggelig med</a:t>
            </a:r>
            <a:br>
              <a:rPr lang="da-DK" sz="1400" dirty="0" smtClean="0"/>
            </a:br>
            <a:r>
              <a:rPr lang="da-DK" sz="1400" dirty="0" smtClean="0"/>
              <a:t>fastgøring af bag på trolley.</a:t>
            </a:r>
            <a:endParaRPr lang="da-DK" sz="1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2016</a:t>
            </a:r>
            <a:endParaRPr lang="da-DK" dirty="0"/>
          </a:p>
        </p:txBody>
      </p:sp>
      <p:sp>
        <p:nvSpPr>
          <p:cNvPr id="3" name="Pladsholder til indhold 2"/>
          <p:cNvSpPr>
            <a:spLocks noGrp="1"/>
          </p:cNvSpPr>
          <p:nvPr>
            <p:ph idx="1"/>
          </p:nvPr>
        </p:nvSpPr>
        <p:spPr/>
        <p:txBody>
          <a:bodyPr>
            <a:normAutofit/>
          </a:bodyPr>
          <a:lstStyle/>
          <a:p>
            <a:r>
              <a:rPr lang="da-DK" sz="1400" dirty="0" err="1" smtClean="0"/>
              <a:t>Woodlands</a:t>
            </a:r>
            <a:r>
              <a:rPr lang="da-DK" sz="1400" dirty="0" smtClean="0"/>
              <a:t> Country Club.</a:t>
            </a:r>
            <a:br>
              <a:rPr lang="da-DK" sz="1400" dirty="0" smtClean="0"/>
            </a:br>
            <a:r>
              <a:rPr lang="da-DK" sz="1400" dirty="0" smtClean="0"/>
              <a:t/>
            </a:r>
            <a:br>
              <a:rPr lang="da-DK" sz="1400" dirty="0" smtClean="0"/>
            </a:br>
            <a:r>
              <a:rPr lang="da-DK" sz="1400" dirty="0" smtClean="0"/>
              <a:t>Det som tankerne falder først på, er 2 episoder med </a:t>
            </a:r>
            <a:r>
              <a:rPr lang="da-DK" sz="1400" dirty="0" err="1" smtClean="0"/>
              <a:t>Kjøbenhavneren</a:t>
            </a:r>
            <a:r>
              <a:rPr lang="da-DK" sz="1400" dirty="0" smtClean="0"/>
              <a:t>.</a:t>
            </a:r>
            <a:br>
              <a:rPr lang="da-DK" sz="1400" dirty="0" smtClean="0"/>
            </a:br>
            <a:r>
              <a:rPr lang="da-DK" sz="1400" dirty="0" smtClean="0"/>
              <a:t>1: Slagspil. Palle kunne af en eller anden grund ikke slå over en  sø og opgav. Skriv mig for 25.</a:t>
            </a:r>
            <a:br>
              <a:rPr lang="da-DK" sz="1400" dirty="0" smtClean="0"/>
            </a:br>
            <a:r>
              <a:rPr lang="da-DK" sz="1400" dirty="0" smtClean="0"/>
              <a:t>2: Hans ubeskrivelige jubel og klapsalver da en af de kære damer i nabohuset trådte frem uden en trævl på kroppen. Desværre er vi jo bare mænd og ingen tænkte på fotos, da alle var dybt koncentrerede omkring den ting.</a:t>
            </a:r>
            <a:br>
              <a:rPr lang="da-DK" sz="1400" dirty="0" smtClean="0"/>
            </a:br>
            <a:endParaRPr lang="da-DK" sz="1400" dirty="0"/>
          </a:p>
        </p:txBody>
      </p:sp>
      <p:pic>
        <p:nvPicPr>
          <p:cNvPr id="4" name="Billede 3" descr="IMG_1482.JPG"/>
          <p:cNvPicPr>
            <a:picLocks noChangeAspect="1"/>
          </p:cNvPicPr>
          <p:nvPr/>
        </p:nvPicPr>
        <p:blipFill>
          <a:blip r:embed="rId2" cstate="print"/>
          <a:stretch>
            <a:fillRect/>
          </a:stretch>
        </p:blipFill>
        <p:spPr>
          <a:xfrm>
            <a:off x="899592" y="3212976"/>
            <a:ext cx="4764021" cy="3573016"/>
          </a:xfrm>
          <a:prstGeom prst="rect">
            <a:avLst/>
          </a:prstGeom>
        </p:spPr>
      </p:pic>
      <p:sp>
        <p:nvSpPr>
          <p:cNvPr id="5" name="Tekstboks 4"/>
          <p:cNvSpPr txBox="1"/>
          <p:nvPr/>
        </p:nvSpPr>
        <p:spPr>
          <a:xfrm>
            <a:off x="5796136" y="4653136"/>
            <a:ext cx="2791662" cy="307777"/>
          </a:xfrm>
          <a:prstGeom prst="rect">
            <a:avLst/>
          </a:prstGeom>
          <a:noFill/>
        </p:spPr>
        <p:txBody>
          <a:bodyPr wrap="none" rtlCol="0">
            <a:spAutoFit/>
          </a:bodyPr>
          <a:lstStyle/>
          <a:p>
            <a:r>
              <a:rPr lang="da-DK" sz="1400" dirty="0" smtClean="0"/>
              <a:t>Klar til at køre på færgen i Helsingør.</a:t>
            </a:r>
            <a:endParaRPr lang="da-DK" sz="1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2016</a:t>
            </a:r>
            <a:endParaRPr lang="da-DK" dirty="0"/>
          </a:p>
        </p:txBody>
      </p:sp>
      <p:pic>
        <p:nvPicPr>
          <p:cNvPr id="4" name="Pladsholder til indhold 3" descr="20160910_080645.jpg"/>
          <p:cNvPicPr>
            <a:picLocks noGrp="1" noChangeAspect="1"/>
          </p:cNvPicPr>
          <p:nvPr>
            <p:ph idx="1"/>
          </p:nvPr>
        </p:nvPicPr>
        <p:blipFill>
          <a:blip r:embed="rId2" cstate="print"/>
          <a:stretch>
            <a:fillRect/>
          </a:stretch>
        </p:blipFill>
        <p:spPr>
          <a:xfrm>
            <a:off x="755576" y="1628801"/>
            <a:ext cx="3744416" cy="2808312"/>
          </a:xfrm>
        </p:spPr>
      </p:pic>
      <p:sp>
        <p:nvSpPr>
          <p:cNvPr id="5" name="Tekstboks 4"/>
          <p:cNvSpPr txBox="1"/>
          <p:nvPr/>
        </p:nvSpPr>
        <p:spPr>
          <a:xfrm>
            <a:off x="827584" y="4653136"/>
            <a:ext cx="2865272" cy="738664"/>
          </a:xfrm>
          <a:prstGeom prst="rect">
            <a:avLst/>
          </a:prstGeom>
          <a:noFill/>
        </p:spPr>
        <p:txBody>
          <a:bodyPr wrap="none" rtlCol="0">
            <a:spAutoFit/>
          </a:bodyPr>
          <a:lstStyle/>
          <a:p>
            <a:r>
              <a:rPr lang="da-DK" sz="1400" dirty="0" smtClean="0"/>
              <a:t>En hel fantastisk morgenstund, stille,</a:t>
            </a:r>
            <a:br>
              <a:rPr lang="da-DK" sz="1400" dirty="0" smtClean="0"/>
            </a:br>
            <a:r>
              <a:rPr lang="da-DK" sz="1400" dirty="0" smtClean="0"/>
              <a:t>høj sol, lunt og </a:t>
            </a:r>
            <a:r>
              <a:rPr lang="da-DK" sz="1400" dirty="0" err="1" smtClean="0"/>
              <a:t>opvarming</a:t>
            </a:r>
            <a:r>
              <a:rPr lang="da-DK" sz="1400" dirty="0" smtClean="0"/>
              <a:t> inden </a:t>
            </a:r>
            <a:br>
              <a:rPr lang="da-DK" sz="1400" dirty="0" smtClean="0"/>
            </a:br>
            <a:r>
              <a:rPr lang="da-DK" sz="1400" dirty="0" smtClean="0"/>
              <a:t>1. runde.</a:t>
            </a:r>
            <a:endParaRPr lang="da-DK" sz="1400" dirty="0"/>
          </a:p>
        </p:txBody>
      </p:sp>
      <p:pic>
        <p:nvPicPr>
          <p:cNvPr id="6" name="Billede 5" descr="IMG_1490.JPG"/>
          <p:cNvPicPr>
            <a:picLocks noChangeAspect="1"/>
          </p:cNvPicPr>
          <p:nvPr/>
        </p:nvPicPr>
        <p:blipFill>
          <a:blip r:embed="rId3" cstate="print"/>
          <a:stretch>
            <a:fillRect/>
          </a:stretch>
        </p:blipFill>
        <p:spPr>
          <a:xfrm>
            <a:off x="4788024" y="3501008"/>
            <a:ext cx="4091946" cy="3068960"/>
          </a:xfrm>
          <a:prstGeom prst="rect">
            <a:avLst/>
          </a:prstGeom>
        </p:spPr>
      </p:pic>
      <p:sp>
        <p:nvSpPr>
          <p:cNvPr id="7" name="Tekstboks 6"/>
          <p:cNvSpPr txBox="1"/>
          <p:nvPr/>
        </p:nvSpPr>
        <p:spPr>
          <a:xfrm>
            <a:off x="5508104" y="2996952"/>
            <a:ext cx="3036665" cy="307777"/>
          </a:xfrm>
          <a:prstGeom prst="rect">
            <a:avLst/>
          </a:prstGeom>
          <a:noFill/>
        </p:spPr>
        <p:txBody>
          <a:bodyPr wrap="none" rtlCol="0">
            <a:spAutoFit/>
          </a:bodyPr>
          <a:lstStyle/>
          <a:p>
            <a:r>
              <a:rPr lang="da-DK" sz="1400" dirty="0" smtClean="0"/>
              <a:t>Lars redder en næsten umulig position.</a:t>
            </a:r>
            <a:endParaRPr lang="da-DK" sz="1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2016</a:t>
            </a:r>
            <a:endParaRPr lang="da-DK" dirty="0"/>
          </a:p>
        </p:txBody>
      </p:sp>
      <p:pic>
        <p:nvPicPr>
          <p:cNvPr id="4" name="Pladsholder til indhold 3" descr="IMG_1509.JPG"/>
          <p:cNvPicPr>
            <a:picLocks noGrp="1" noChangeAspect="1"/>
          </p:cNvPicPr>
          <p:nvPr>
            <p:ph idx="1"/>
          </p:nvPr>
        </p:nvPicPr>
        <p:blipFill>
          <a:blip r:embed="rId2" cstate="print"/>
          <a:stretch>
            <a:fillRect/>
          </a:stretch>
        </p:blipFill>
        <p:spPr>
          <a:xfrm>
            <a:off x="539552" y="1412776"/>
            <a:ext cx="3840426" cy="2880320"/>
          </a:xfrm>
        </p:spPr>
      </p:pic>
      <p:pic>
        <p:nvPicPr>
          <p:cNvPr id="5" name="Billede 4" descr="IMG_1511.JPG"/>
          <p:cNvPicPr>
            <a:picLocks noChangeAspect="1"/>
          </p:cNvPicPr>
          <p:nvPr/>
        </p:nvPicPr>
        <p:blipFill>
          <a:blip r:embed="rId3" cstate="print"/>
          <a:stretch>
            <a:fillRect/>
          </a:stretch>
        </p:blipFill>
        <p:spPr>
          <a:xfrm>
            <a:off x="4572000" y="3429000"/>
            <a:ext cx="4283968" cy="3212976"/>
          </a:xfrm>
          <a:prstGeom prst="rect">
            <a:avLst/>
          </a:prstGeom>
        </p:spPr>
      </p:pic>
      <p:sp>
        <p:nvSpPr>
          <p:cNvPr id="6" name="Tekstboks 5"/>
          <p:cNvSpPr txBox="1"/>
          <p:nvPr/>
        </p:nvSpPr>
        <p:spPr>
          <a:xfrm>
            <a:off x="5292080" y="2996952"/>
            <a:ext cx="2828210" cy="307777"/>
          </a:xfrm>
          <a:prstGeom prst="rect">
            <a:avLst/>
          </a:prstGeom>
          <a:noFill/>
        </p:spPr>
        <p:txBody>
          <a:bodyPr wrap="none" rtlCol="0">
            <a:spAutoFit/>
          </a:bodyPr>
          <a:lstStyle/>
          <a:p>
            <a:r>
              <a:rPr lang="da-DK" sz="1400" dirty="0" smtClean="0"/>
              <a:t>Der sker altid noget hvor 9-jernet er.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2016</a:t>
            </a:r>
            <a:endParaRPr lang="da-DK" dirty="0"/>
          </a:p>
        </p:txBody>
      </p:sp>
      <p:pic>
        <p:nvPicPr>
          <p:cNvPr id="4" name="Pladsholder til indhold 3" descr="20160910_204053.jpg"/>
          <p:cNvPicPr>
            <a:picLocks noGrp="1" noChangeAspect="1"/>
          </p:cNvPicPr>
          <p:nvPr>
            <p:ph idx="1"/>
          </p:nvPr>
        </p:nvPicPr>
        <p:blipFill>
          <a:blip r:embed="rId2" cstate="print"/>
          <a:stretch>
            <a:fillRect/>
          </a:stretch>
        </p:blipFill>
        <p:spPr>
          <a:xfrm>
            <a:off x="3707904" y="3140968"/>
            <a:ext cx="4752528" cy="3564396"/>
          </a:xfrm>
        </p:spPr>
      </p:pic>
      <p:pic>
        <p:nvPicPr>
          <p:cNvPr id="5" name="Billede 4" descr="IMG_1502.JPG"/>
          <p:cNvPicPr>
            <a:picLocks noChangeAspect="1"/>
          </p:cNvPicPr>
          <p:nvPr/>
        </p:nvPicPr>
        <p:blipFill>
          <a:blip r:embed="rId3" cstate="print"/>
          <a:stretch>
            <a:fillRect/>
          </a:stretch>
        </p:blipFill>
        <p:spPr>
          <a:xfrm>
            <a:off x="395536" y="1268760"/>
            <a:ext cx="3936437" cy="2952328"/>
          </a:xfrm>
          <a:prstGeom prst="rect">
            <a:avLst/>
          </a:prstGeom>
        </p:spPr>
      </p:pic>
      <p:sp>
        <p:nvSpPr>
          <p:cNvPr id="6" name="Tekstboks 5"/>
          <p:cNvSpPr txBox="1"/>
          <p:nvPr/>
        </p:nvSpPr>
        <p:spPr>
          <a:xfrm>
            <a:off x="827584" y="4365104"/>
            <a:ext cx="1220334" cy="307777"/>
          </a:xfrm>
          <a:prstGeom prst="rect">
            <a:avLst/>
          </a:prstGeom>
          <a:noFill/>
        </p:spPr>
        <p:txBody>
          <a:bodyPr wrap="none" rtlCol="0">
            <a:spAutoFit/>
          </a:bodyPr>
          <a:lstStyle/>
          <a:p>
            <a:r>
              <a:rPr lang="da-DK" sz="1400" dirty="0" smtClean="0"/>
              <a:t>Grill mesteren</a:t>
            </a:r>
            <a:endParaRPr lang="da-DK" sz="1400" dirty="0"/>
          </a:p>
        </p:txBody>
      </p:sp>
      <p:sp>
        <p:nvSpPr>
          <p:cNvPr id="7" name="Tekstboks 6"/>
          <p:cNvSpPr txBox="1"/>
          <p:nvPr/>
        </p:nvSpPr>
        <p:spPr>
          <a:xfrm>
            <a:off x="5148064" y="2708920"/>
            <a:ext cx="3297569" cy="307777"/>
          </a:xfrm>
          <a:prstGeom prst="rect">
            <a:avLst/>
          </a:prstGeom>
          <a:noFill/>
        </p:spPr>
        <p:txBody>
          <a:bodyPr wrap="none" rtlCol="0">
            <a:spAutoFit/>
          </a:bodyPr>
          <a:lstStyle/>
          <a:p>
            <a:r>
              <a:rPr lang="da-DK" sz="1400" dirty="0" smtClean="0"/>
              <a:t>Det er ikke længe der er slik på tallerkenen</a:t>
            </a:r>
            <a:endParaRPr lang="da-DK" sz="1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IMG_2131.JPG"/>
          <p:cNvPicPr>
            <a:picLocks noChangeAspect="1"/>
          </p:cNvPicPr>
          <p:nvPr/>
        </p:nvPicPr>
        <p:blipFill>
          <a:blip r:embed="rId2" cstate="print"/>
          <a:stretch>
            <a:fillRect/>
          </a:stretch>
        </p:blipFill>
        <p:spPr>
          <a:xfrm>
            <a:off x="755576" y="2924944"/>
            <a:ext cx="4868010" cy="3651008"/>
          </a:xfrm>
          <a:prstGeom prst="rect">
            <a:avLst/>
          </a:prstGeom>
        </p:spPr>
      </p:pic>
      <p:sp>
        <p:nvSpPr>
          <p:cNvPr id="2" name="Titel 1"/>
          <p:cNvSpPr>
            <a:spLocks noGrp="1"/>
          </p:cNvSpPr>
          <p:nvPr>
            <p:ph type="title"/>
          </p:nvPr>
        </p:nvSpPr>
        <p:spPr/>
        <p:txBody>
          <a:bodyPr/>
          <a:lstStyle/>
          <a:p>
            <a:r>
              <a:rPr lang="da-DK" dirty="0" smtClean="0"/>
              <a:t>2016</a:t>
            </a:r>
            <a:endParaRPr lang="da-DK" dirty="0"/>
          </a:p>
        </p:txBody>
      </p:sp>
      <p:pic>
        <p:nvPicPr>
          <p:cNvPr id="4" name="Pladsholder til indhold 3" descr="IMG_0896.JPG"/>
          <p:cNvPicPr>
            <a:picLocks noGrp="1" noChangeAspect="1"/>
          </p:cNvPicPr>
          <p:nvPr>
            <p:ph idx="1"/>
          </p:nvPr>
        </p:nvPicPr>
        <p:blipFill>
          <a:blip r:embed="rId3" cstate="print"/>
          <a:stretch>
            <a:fillRect/>
          </a:stretch>
        </p:blipFill>
        <p:spPr>
          <a:xfrm>
            <a:off x="4788024" y="1340768"/>
            <a:ext cx="4172281" cy="3129211"/>
          </a:xfrm>
        </p:spPr>
      </p:pic>
      <p:sp>
        <p:nvSpPr>
          <p:cNvPr id="6" name="Tekstboks 5"/>
          <p:cNvSpPr txBox="1"/>
          <p:nvPr/>
        </p:nvSpPr>
        <p:spPr>
          <a:xfrm>
            <a:off x="827584" y="2204864"/>
            <a:ext cx="3436133" cy="307777"/>
          </a:xfrm>
          <a:prstGeom prst="rect">
            <a:avLst/>
          </a:prstGeom>
          <a:noFill/>
        </p:spPr>
        <p:txBody>
          <a:bodyPr wrap="none" rtlCol="0">
            <a:spAutoFit/>
          </a:bodyPr>
          <a:lstStyle/>
          <a:p>
            <a:r>
              <a:rPr lang="da-DK" sz="1400" dirty="0" smtClean="0"/>
              <a:t>2 gamle mænd havde været i genbrugsbutik.</a:t>
            </a:r>
            <a:endParaRPr lang="da-DK" sz="1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2017</a:t>
            </a:r>
            <a:endParaRPr lang="da-DK" dirty="0"/>
          </a:p>
        </p:txBody>
      </p:sp>
      <p:sp>
        <p:nvSpPr>
          <p:cNvPr id="3" name="Pladsholder til indhold 2"/>
          <p:cNvSpPr>
            <a:spLocks noGrp="1"/>
          </p:cNvSpPr>
          <p:nvPr>
            <p:ph idx="1"/>
          </p:nvPr>
        </p:nvSpPr>
        <p:spPr>
          <a:xfrm>
            <a:off x="467544" y="1196752"/>
            <a:ext cx="8229600" cy="4525963"/>
          </a:xfrm>
        </p:spPr>
        <p:txBody>
          <a:bodyPr>
            <a:normAutofit/>
          </a:bodyPr>
          <a:lstStyle/>
          <a:p>
            <a:r>
              <a:rPr lang="da-DK" sz="1400" dirty="0" smtClean="0"/>
              <a:t>Årets første tur gik til Ærø.</a:t>
            </a:r>
            <a:br>
              <a:rPr lang="da-DK" sz="1400" dirty="0" smtClean="0"/>
            </a:br>
            <a:r>
              <a:rPr lang="da-DK" sz="1400" dirty="0" smtClean="0"/>
              <a:t>Årets efterårs tur til Ribe/Rømø. Lars vinder her den gennemgående turnering.</a:t>
            </a:r>
            <a:r>
              <a:rPr lang="da-DK" sz="1800" dirty="0" smtClean="0"/>
              <a:t/>
            </a:r>
            <a:br>
              <a:rPr lang="da-DK" sz="1800" dirty="0" smtClean="0"/>
            </a:br>
            <a:r>
              <a:rPr lang="da-DK" sz="1800" dirty="0" smtClean="0"/>
              <a:t/>
            </a:r>
            <a:br>
              <a:rPr lang="da-DK" sz="1800" dirty="0" smtClean="0"/>
            </a:br>
            <a:r>
              <a:rPr lang="da-DK" sz="1400" dirty="0" smtClean="0"/>
              <a:t>26. august. Denne dag skulle den have stået på Ryder Cup. Desværre turde Svingers ikke stille op, så den Ryder Cup er død og begravet.</a:t>
            </a:r>
            <a:br>
              <a:rPr lang="da-DK" sz="1400" dirty="0" smtClean="0"/>
            </a:br>
            <a:r>
              <a:rPr lang="da-DK" sz="1400" dirty="0" smtClean="0"/>
              <a:t/>
            </a:r>
            <a:br>
              <a:rPr lang="da-DK" sz="1400" dirty="0" smtClean="0"/>
            </a:br>
            <a:r>
              <a:rPr lang="da-DK" sz="1400" dirty="0" smtClean="0"/>
              <a:t>Repræsentanter fra CJC (Jimmi) og Advokat Schmidt lagde hovederne i blød. Det kom der et helt igennem fantastisk arrangement ud af. Meget bedre end Ryder Cup. At de samtidig havde allieret sig med ham der foroven gjorde turen aldeles perfekt.</a:t>
            </a:r>
            <a:br>
              <a:rPr lang="da-DK" sz="1400" dirty="0" smtClean="0"/>
            </a:br>
            <a:r>
              <a:rPr lang="da-DK" sz="1400" dirty="0" smtClean="0"/>
              <a:t/>
            </a:r>
            <a:br>
              <a:rPr lang="da-DK" sz="1400" dirty="0" smtClean="0"/>
            </a:br>
            <a:r>
              <a:rPr lang="da-DK" sz="1400" dirty="0" smtClean="0"/>
              <a:t>19-22 grader og næsten vindstille. Kunne ikke være bedre, når banen lå i vandkanten.</a:t>
            </a:r>
            <a:endParaRPr lang="da-DK" sz="1400" dirty="0"/>
          </a:p>
        </p:txBody>
      </p:sp>
      <p:pic>
        <p:nvPicPr>
          <p:cNvPr id="4" name="Billede 3" descr="IMG_1012.jpg"/>
          <p:cNvPicPr>
            <a:picLocks noChangeAspect="1"/>
          </p:cNvPicPr>
          <p:nvPr/>
        </p:nvPicPr>
        <p:blipFill>
          <a:blip r:embed="rId2" cstate="print"/>
          <a:stretch>
            <a:fillRect/>
          </a:stretch>
        </p:blipFill>
        <p:spPr>
          <a:xfrm>
            <a:off x="827584" y="3861048"/>
            <a:ext cx="4355976" cy="2739500"/>
          </a:xfrm>
          <a:prstGeom prst="rect">
            <a:avLst/>
          </a:prstGeom>
        </p:spPr>
      </p:pic>
      <p:sp>
        <p:nvSpPr>
          <p:cNvPr id="5" name="Tekstboks 4"/>
          <p:cNvSpPr txBox="1"/>
          <p:nvPr/>
        </p:nvSpPr>
        <p:spPr>
          <a:xfrm>
            <a:off x="5364088" y="4221088"/>
            <a:ext cx="3592971" cy="954107"/>
          </a:xfrm>
          <a:prstGeom prst="rect">
            <a:avLst/>
          </a:prstGeom>
          <a:noFill/>
        </p:spPr>
        <p:txBody>
          <a:bodyPr wrap="none" rtlCol="0">
            <a:spAutoFit/>
          </a:bodyPr>
          <a:lstStyle/>
          <a:p>
            <a:r>
              <a:rPr lang="da-DK" sz="1400" dirty="0" smtClean="0"/>
              <a:t>På denne tur havde 9-jernet tøj prøver med. </a:t>
            </a:r>
            <a:br>
              <a:rPr lang="da-DK" sz="1400" dirty="0" smtClean="0"/>
            </a:br>
            <a:r>
              <a:rPr lang="da-DK" sz="1400" dirty="0" smtClean="0"/>
              <a:t>Der skulle afprøves størrelser. </a:t>
            </a:r>
            <a:br>
              <a:rPr lang="da-DK" sz="1400" dirty="0" smtClean="0"/>
            </a:br>
            <a:r>
              <a:rPr lang="da-DK" sz="1400" dirty="0" smtClean="0"/>
              <a:t>Han efterfølgende leveret jakke og polo til alle.</a:t>
            </a:r>
            <a:br>
              <a:rPr lang="da-DK" sz="1400" dirty="0" smtClean="0"/>
            </a:br>
            <a:r>
              <a:rPr lang="da-DK" sz="1400" dirty="0" smtClean="0"/>
              <a:t>Stort og tak.</a:t>
            </a:r>
            <a:endParaRPr lang="da-DK" sz="1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2017</a:t>
            </a:r>
            <a:endParaRPr lang="da-DK" dirty="0"/>
          </a:p>
        </p:txBody>
      </p:sp>
      <p:pic>
        <p:nvPicPr>
          <p:cNvPr id="4" name="Pladsholder til indhold 3" descr="20170826_162548.jpg"/>
          <p:cNvPicPr>
            <a:picLocks noGrp="1" noChangeAspect="1"/>
          </p:cNvPicPr>
          <p:nvPr>
            <p:ph idx="1"/>
          </p:nvPr>
        </p:nvPicPr>
        <p:blipFill>
          <a:blip r:embed="rId2" cstate="print"/>
          <a:stretch>
            <a:fillRect/>
          </a:stretch>
        </p:blipFill>
        <p:spPr>
          <a:xfrm>
            <a:off x="4211960" y="1268760"/>
            <a:ext cx="4794956" cy="2697163"/>
          </a:xfrm>
        </p:spPr>
      </p:pic>
      <p:pic>
        <p:nvPicPr>
          <p:cNvPr id="6" name="Billede 5" descr="IMG_2417.JPG"/>
          <p:cNvPicPr>
            <a:picLocks noChangeAspect="1"/>
          </p:cNvPicPr>
          <p:nvPr/>
        </p:nvPicPr>
        <p:blipFill>
          <a:blip r:embed="rId3" cstate="print"/>
          <a:stretch>
            <a:fillRect/>
          </a:stretch>
        </p:blipFill>
        <p:spPr>
          <a:xfrm>
            <a:off x="3347864" y="3167946"/>
            <a:ext cx="4920072" cy="3690054"/>
          </a:xfrm>
          <a:prstGeom prst="rect">
            <a:avLst/>
          </a:prstGeom>
        </p:spPr>
      </p:pic>
      <p:pic>
        <p:nvPicPr>
          <p:cNvPr id="5" name="Billede 4" descr="IMG_2413.JPG"/>
          <p:cNvPicPr>
            <a:picLocks noChangeAspect="1"/>
          </p:cNvPicPr>
          <p:nvPr/>
        </p:nvPicPr>
        <p:blipFill>
          <a:blip r:embed="rId4" cstate="print"/>
          <a:stretch>
            <a:fillRect/>
          </a:stretch>
        </p:blipFill>
        <p:spPr>
          <a:xfrm>
            <a:off x="179512" y="1412776"/>
            <a:ext cx="4483968" cy="3362976"/>
          </a:xfrm>
          <a:prstGeom prst="rect">
            <a:avLst/>
          </a:prstGeom>
        </p:spPr>
      </p:pic>
      <p:sp>
        <p:nvSpPr>
          <p:cNvPr id="7" name="Tekstboks 6"/>
          <p:cNvSpPr txBox="1"/>
          <p:nvPr/>
        </p:nvSpPr>
        <p:spPr>
          <a:xfrm>
            <a:off x="179512" y="5085184"/>
            <a:ext cx="3024611" cy="1600438"/>
          </a:xfrm>
          <a:prstGeom prst="rect">
            <a:avLst/>
          </a:prstGeom>
          <a:noFill/>
        </p:spPr>
        <p:txBody>
          <a:bodyPr wrap="none" rtlCol="0">
            <a:spAutoFit/>
          </a:bodyPr>
          <a:lstStyle/>
          <a:p>
            <a:r>
              <a:rPr lang="da-DK" sz="1400" dirty="0" smtClean="0"/>
              <a:t>Op til denne tur, var Ervin kommet til </a:t>
            </a:r>
            <a:br>
              <a:rPr lang="da-DK" sz="1400" dirty="0" smtClean="0"/>
            </a:br>
            <a:r>
              <a:rPr lang="da-DK" sz="1400" dirty="0" smtClean="0"/>
              <a:t>skade med fingrene i en </a:t>
            </a:r>
            <a:br>
              <a:rPr lang="da-DK" sz="1400" dirty="0" smtClean="0"/>
            </a:br>
            <a:r>
              <a:rPr lang="da-DK" sz="1400" dirty="0" smtClean="0"/>
              <a:t>afretter og var ukampdygtig. </a:t>
            </a:r>
            <a:br>
              <a:rPr lang="da-DK" sz="1400" dirty="0" smtClean="0"/>
            </a:br>
            <a:r>
              <a:rPr lang="da-DK" sz="1400" dirty="0" smtClean="0"/>
              <a:t>Han agerede </a:t>
            </a:r>
            <a:r>
              <a:rPr lang="da-DK" sz="1400" dirty="0" err="1" smtClean="0"/>
              <a:t>caddy</a:t>
            </a:r>
            <a:r>
              <a:rPr lang="da-DK" sz="1400" dirty="0" smtClean="0"/>
              <a:t> for Palle og fik</a:t>
            </a:r>
            <a:br>
              <a:rPr lang="da-DK" sz="1400" dirty="0" smtClean="0"/>
            </a:br>
            <a:r>
              <a:rPr lang="da-DK" sz="1400" dirty="0" smtClean="0"/>
              <a:t>ved afslutning en præmie som dagens </a:t>
            </a:r>
            <a:br>
              <a:rPr lang="da-DK" sz="1400" dirty="0" smtClean="0"/>
            </a:br>
            <a:r>
              <a:rPr lang="da-DK" sz="1400" dirty="0" smtClean="0"/>
              <a:t>bedste </a:t>
            </a:r>
            <a:r>
              <a:rPr lang="da-DK" sz="1400" dirty="0" err="1" smtClean="0"/>
              <a:t>caddy</a:t>
            </a:r>
            <a:r>
              <a:rPr lang="da-DK" sz="1400" dirty="0" smtClean="0"/>
              <a:t>. Undervejs var han ellers </a:t>
            </a:r>
            <a:br>
              <a:rPr lang="da-DK" sz="1400" dirty="0" smtClean="0"/>
            </a:br>
            <a:r>
              <a:rPr lang="da-DK" sz="1400" dirty="0" smtClean="0"/>
              <a:t>blevet fyret et par gange.</a:t>
            </a:r>
            <a:endParaRPr lang="da-DK" sz="1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2017</a:t>
            </a:r>
            <a:endParaRPr lang="da-DK" dirty="0"/>
          </a:p>
        </p:txBody>
      </p:sp>
      <p:pic>
        <p:nvPicPr>
          <p:cNvPr id="5" name="Billede 4" descr="20170826_180915.jpg"/>
          <p:cNvPicPr>
            <a:picLocks noChangeAspect="1"/>
          </p:cNvPicPr>
          <p:nvPr/>
        </p:nvPicPr>
        <p:blipFill>
          <a:blip r:embed="rId2" cstate="print"/>
          <a:stretch>
            <a:fillRect/>
          </a:stretch>
        </p:blipFill>
        <p:spPr>
          <a:xfrm>
            <a:off x="179512" y="1268760"/>
            <a:ext cx="5094695" cy="2865766"/>
          </a:xfrm>
          <a:prstGeom prst="rect">
            <a:avLst/>
          </a:prstGeom>
        </p:spPr>
      </p:pic>
      <p:pic>
        <p:nvPicPr>
          <p:cNvPr id="6" name="Billede 5" descr="20170826_194753.jpg"/>
          <p:cNvPicPr>
            <a:picLocks noChangeAspect="1"/>
          </p:cNvPicPr>
          <p:nvPr/>
        </p:nvPicPr>
        <p:blipFill>
          <a:blip r:embed="rId3" cstate="print"/>
          <a:stretch>
            <a:fillRect/>
          </a:stretch>
        </p:blipFill>
        <p:spPr>
          <a:xfrm>
            <a:off x="827584" y="4437112"/>
            <a:ext cx="3953205" cy="2223678"/>
          </a:xfrm>
          <a:prstGeom prst="rect">
            <a:avLst/>
          </a:prstGeom>
        </p:spPr>
      </p:pic>
      <p:pic>
        <p:nvPicPr>
          <p:cNvPr id="8" name="Pladsholder til indhold 7" descr="Untitled-1.jpg"/>
          <p:cNvPicPr>
            <a:picLocks noGrp="1" noChangeAspect="1"/>
          </p:cNvPicPr>
          <p:nvPr>
            <p:ph idx="1"/>
          </p:nvPr>
        </p:nvPicPr>
        <p:blipFill>
          <a:blip r:embed="rId4" cstate="print"/>
          <a:stretch>
            <a:fillRect/>
          </a:stretch>
        </p:blipFill>
        <p:spPr>
          <a:xfrm>
            <a:off x="5580112" y="3140968"/>
            <a:ext cx="3395634" cy="3607861"/>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2017</a:t>
            </a:r>
            <a:endParaRPr lang="da-DK" dirty="0"/>
          </a:p>
        </p:txBody>
      </p:sp>
      <p:pic>
        <p:nvPicPr>
          <p:cNvPr id="5" name="Billede 4" descr="5.jpg"/>
          <p:cNvPicPr>
            <a:picLocks noChangeAspect="1"/>
          </p:cNvPicPr>
          <p:nvPr/>
        </p:nvPicPr>
        <p:blipFill>
          <a:blip r:embed="rId2" cstate="print"/>
          <a:stretch>
            <a:fillRect/>
          </a:stretch>
        </p:blipFill>
        <p:spPr>
          <a:xfrm>
            <a:off x="4716016" y="2996952"/>
            <a:ext cx="4016424" cy="3012318"/>
          </a:xfrm>
          <a:prstGeom prst="rect">
            <a:avLst/>
          </a:prstGeom>
        </p:spPr>
      </p:pic>
      <p:pic>
        <p:nvPicPr>
          <p:cNvPr id="6" name="Billede 5" descr="8.jpg"/>
          <p:cNvPicPr>
            <a:picLocks noChangeAspect="1"/>
          </p:cNvPicPr>
          <p:nvPr/>
        </p:nvPicPr>
        <p:blipFill>
          <a:blip r:embed="rId3" cstate="print"/>
          <a:stretch>
            <a:fillRect/>
          </a:stretch>
        </p:blipFill>
        <p:spPr>
          <a:xfrm>
            <a:off x="179512" y="3749638"/>
            <a:ext cx="3960440" cy="2970330"/>
          </a:xfrm>
          <a:prstGeom prst="rect">
            <a:avLst/>
          </a:prstGeom>
        </p:spPr>
      </p:pic>
      <p:pic>
        <p:nvPicPr>
          <p:cNvPr id="4" name="Pladsholder til indhold 3" descr="20170923_173840.jpg"/>
          <p:cNvPicPr>
            <a:picLocks noGrp="1" noChangeAspect="1"/>
          </p:cNvPicPr>
          <p:nvPr>
            <p:ph idx="1"/>
          </p:nvPr>
        </p:nvPicPr>
        <p:blipFill>
          <a:blip r:embed="rId4" cstate="print"/>
          <a:stretch>
            <a:fillRect/>
          </a:stretch>
        </p:blipFill>
        <p:spPr>
          <a:xfrm>
            <a:off x="395536" y="1268760"/>
            <a:ext cx="3951070" cy="2222477"/>
          </a:xfrm>
        </p:spPr>
      </p:pic>
      <p:sp>
        <p:nvSpPr>
          <p:cNvPr id="7" name="Tekstboks 6"/>
          <p:cNvSpPr txBox="1"/>
          <p:nvPr/>
        </p:nvSpPr>
        <p:spPr>
          <a:xfrm>
            <a:off x="4572000" y="1412776"/>
            <a:ext cx="4209229" cy="1600438"/>
          </a:xfrm>
          <a:prstGeom prst="rect">
            <a:avLst/>
          </a:prstGeom>
          <a:noFill/>
        </p:spPr>
        <p:txBody>
          <a:bodyPr wrap="none" rtlCol="0">
            <a:spAutoFit/>
          </a:bodyPr>
          <a:lstStyle/>
          <a:p>
            <a:r>
              <a:rPr lang="da-DK" sz="1400" dirty="0" smtClean="0"/>
              <a:t>9-jernet vælger at sove i telt, fri for snorken. </a:t>
            </a:r>
            <a:br>
              <a:rPr lang="da-DK" sz="1400" dirty="0" smtClean="0"/>
            </a:br>
            <a:r>
              <a:rPr lang="da-DK" sz="1400" dirty="0" smtClean="0"/>
              <a:t/>
            </a:r>
            <a:br>
              <a:rPr lang="da-DK" sz="1400" dirty="0" smtClean="0"/>
            </a:br>
            <a:r>
              <a:rPr lang="da-DK" sz="1400" dirty="0" smtClean="0"/>
              <a:t>Undertegnede sidste mand til køjs, var kort udenfor, </a:t>
            </a:r>
            <a:br>
              <a:rPr lang="da-DK" sz="1400" dirty="0" smtClean="0"/>
            </a:br>
            <a:r>
              <a:rPr lang="da-DK" sz="1400" dirty="0" smtClean="0"/>
              <a:t>hørte højlydt snorken, ak det var min værelses makker. </a:t>
            </a:r>
            <a:br>
              <a:rPr lang="da-DK" sz="1400" dirty="0" smtClean="0"/>
            </a:br>
            <a:r>
              <a:rPr lang="da-DK" sz="1400" dirty="0" smtClean="0"/>
              <a:t>Du falder aldrig i søvn med det spektakel. </a:t>
            </a:r>
            <a:br>
              <a:rPr lang="da-DK" sz="1400" dirty="0" smtClean="0"/>
            </a:br>
            <a:r>
              <a:rPr lang="da-DK" sz="1400" dirty="0" smtClean="0"/>
              <a:t>Nuvel – høreapparat ud og fuldstændig stille. Enkelte </a:t>
            </a:r>
            <a:br>
              <a:rPr lang="da-DK" sz="1400" dirty="0" smtClean="0"/>
            </a:br>
            <a:r>
              <a:rPr lang="da-DK" sz="1400" dirty="0" smtClean="0"/>
              <a:t>gange kan det være en fordel med sådan en ding.</a:t>
            </a:r>
            <a:endParaRPr lang="da-DK" sz="1400" dirty="0"/>
          </a:p>
        </p:txBody>
      </p:sp>
      <p:sp>
        <p:nvSpPr>
          <p:cNvPr id="9" name="Tekstboks 8"/>
          <p:cNvSpPr txBox="1"/>
          <p:nvPr/>
        </p:nvSpPr>
        <p:spPr>
          <a:xfrm>
            <a:off x="2771800" y="6309320"/>
            <a:ext cx="1745927" cy="307777"/>
          </a:xfrm>
          <a:prstGeom prst="rect">
            <a:avLst/>
          </a:prstGeom>
          <a:noFill/>
        </p:spPr>
        <p:txBody>
          <a:bodyPr wrap="none" rtlCol="0">
            <a:spAutoFit/>
          </a:bodyPr>
          <a:lstStyle/>
          <a:p>
            <a:r>
              <a:rPr lang="da-DK" sz="1400" dirty="0" smtClean="0"/>
              <a:t>GT mesteren i aktion.</a:t>
            </a:r>
            <a:endParaRPr lang="da-DK" sz="1400" dirty="0"/>
          </a:p>
        </p:txBody>
      </p:sp>
      <p:sp>
        <p:nvSpPr>
          <p:cNvPr id="10" name="Tekstboks 9"/>
          <p:cNvSpPr txBox="1"/>
          <p:nvPr/>
        </p:nvSpPr>
        <p:spPr>
          <a:xfrm>
            <a:off x="7092280" y="6237312"/>
            <a:ext cx="862737" cy="307777"/>
          </a:xfrm>
          <a:prstGeom prst="rect">
            <a:avLst/>
          </a:prstGeom>
          <a:noFill/>
        </p:spPr>
        <p:txBody>
          <a:bodyPr wrap="none" rtlCol="0">
            <a:spAutoFit/>
          </a:bodyPr>
          <a:lstStyle/>
          <a:p>
            <a:r>
              <a:rPr lang="da-DK" sz="1400" dirty="0" smtClean="0"/>
              <a:t>Grineflip.</a:t>
            </a:r>
            <a:endParaRPr lang="da-DK"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2010</a:t>
            </a:r>
            <a:endParaRPr lang="da-DK" dirty="0"/>
          </a:p>
        </p:txBody>
      </p:sp>
      <p:pic>
        <p:nvPicPr>
          <p:cNvPr id="4" name="Pladsholder til indhold 3" descr="Tee-club-2010-002.jpg"/>
          <p:cNvPicPr>
            <a:picLocks noGrp="1" noChangeAspect="1"/>
          </p:cNvPicPr>
          <p:nvPr>
            <p:ph idx="1"/>
          </p:nvPr>
        </p:nvPicPr>
        <p:blipFill>
          <a:blip r:embed="rId2" cstate="print"/>
          <a:stretch>
            <a:fillRect/>
          </a:stretch>
        </p:blipFill>
        <p:spPr>
          <a:xfrm>
            <a:off x="179512" y="1340768"/>
            <a:ext cx="4968552" cy="3312368"/>
          </a:xfrm>
        </p:spPr>
      </p:pic>
      <p:pic>
        <p:nvPicPr>
          <p:cNvPr id="7" name="Billede 6" descr="Tee-club 2010 106_edited-1.jpg"/>
          <p:cNvPicPr>
            <a:picLocks noChangeAspect="1"/>
          </p:cNvPicPr>
          <p:nvPr/>
        </p:nvPicPr>
        <p:blipFill>
          <a:blip r:embed="rId3" cstate="print"/>
          <a:stretch>
            <a:fillRect/>
          </a:stretch>
        </p:blipFill>
        <p:spPr>
          <a:xfrm>
            <a:off x="2483768" y="4077072"/>
            <a:ext cx="3657600" cy="2438400"/>
          </a:xfrm>
          <a:prstGeom prst="rect">
            <a:avLst/>
          </a:prstGeom>
        </p:spPr>
      </p:pic>
      <p:sp>
        <p:nvSpPr>
          <p:cNvPr id="8" name="Tekstboks 7"/>
          <p:cNvSpPr txBox="1"/>
          <p:nvPr/>
        </p:nvSpPr>
        <p:spPr>
          <a:xfrm>
            <a:off x="6228184" y="4509120"/>
            <a:ext cx="2376264" cy="276999"/>
          </a:xfrm>
          <a:prstGeom prst="rect">
            <a:avLst/>
          </a:prstGeom>
          <a:noFill/>
        </p:spPr>
        <p:txBody>
          <a:bodyPr wrap="square" rtlCol="0">
            <a:spAutoFit/>
          </a:bodyPr>
          <a:lstStyle/>
          <a:p>
            <a:r>
              <a:rPr lang="da-DK" sz="1200" dirty="0" smtClean="0"/>
              <a:t>Ole vinder den samlede turnering.</a:t>
            </a:r>
            <a:endParaRPr lang="da-DK" sz="1200" dirty="0"/>
          </a:p>
        </p:txBody>
      </p:sp>
      <p:pic>
        <p:nvPicPr>
          <p:cNvPr id="5" name="Billede 4" descr="Tee-club-2010-102.jpg"/>
          <p:cNvPicPr>
            <a:picLocks noChangeAspect="1"/>
          </p:cNvPicPr>
          <p:nvPr/>
        </p:nvPicPr>
        <p:blipFill>
          <a:blip r:embed="rId4" cstate="print"/>
          <a:stretch>
            <a:fillRect/>
          </a:stretch>
        </p:blipFill>
        <p:spPr>
          <a:xfrm>
            <a:off x="4499992" y="1340768"/>
            <a:ext cx="4539705" cy="288032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IMG_2456.JPG"/>
          <p:cNvPicPr>
            <a:picLocks noChangeAspect="1"/>
          </p:cNvPicPr>
          <p:nvPr/>
        </p:nvPicPr>
        <p:blipFill>
          <a:blip r:embed="rId2" cstate="print"/>
          <a:stretch>
            <a:fillRect/>
          </a:stretch>
        </p:blipFill>
        <p:spPr>
          <a:xfrm>
            <a:off x="6300192" y="1700808"/>
            <a:ext cx="2487774" cy="3317032"/>
          </a:xfrm>
          <a:prstGeom prst="rect">
            <a:avLst/>
          </a:prstGeom>
        </p:spPr>
      </p:pic>
      <p:sp>
        <p:nvSpPr>
          <p:cNvPr id="2" name="Titel 1"/>
          <p:cNvSpPr>
            <a:spLocks noGrp="1"/>
          </p:cNvSpPr>
          <p:nvPr>
            <p:ph type="title"/>
          </p:nvPr>
        </p:nvSpPr>
        <p:spPr/>
        <p:txBody>
          <a:bodyPr/>
          <a:lstStyle/>
          <a:p>
            <a:r>
              <a:rPr lang="da-DK" dirty="0" smtClean="0"/>
              <a:t>2017</a:t>
            </a:r>
            <a:endParaRPr lang="da-DK" dirty="0"/>
          </a:p>
        </p:txBody>
      </p:sp>
      <p:pic>
        <p:nvPicPr>
          <p:cNvPr id="4" name="Pladsholder til indhold 3" descr="11.jpg"/>
          <p:cNvPicPr>
            <a:picLocks noGrp="1" noChangeAspect="1"/>
          </p:cNvPicPr>
          <p:nvPr>
            <p:ph idx="1"/>
          </p:nvPr>
        </p:nvPicPr>
        <p:blipFill>
          <a:blip r:embed="rId3" cstate="print"/>
          <a:stretch>
            <a:fillRect/>
          </a:stretch>
        </p:blipFill>
        <p:spPr>
          <a:xfrm>
            <a:off x="3419872" y="4288737"/>
            <a:ext cx="3425684" cy="2569263"/>
          </a:xfrm>
        </p:spPr>
      </p:pic>
      <p:pic>
        <p:nvPicPr>
          <p:cNvPr id="5" name="Billede 4" descr="12.jpg"/>
          <p:cNvPicPr>
            <a:picLocks noChangeAspect="1"/>
          </p:cNvPicPr>
          <p:nvPr/>
        </p:nvPicPr>
        <p:blipFill>
          <a:blip r:embed="rId4" cstate="print"/>
          <a:stretch>
            <a:fillRect/>
          </a:stretch>
        </p:blipFill>
        <p:spPr>
          <a:xfrm>
            <a:off x="251520" y="1268760"/>
            <a:ext cx="4230688" cy="3173016"/>
          </a:xfrm>
          <a:prstGeom prst="rect">
            <a:avLst/>
          </a:prstGeom>
        </p:spPr>
      </p:pic>
      <p:sp>
        <p:nvSpPr>
          <p:cNvPr id="7" name="Tekstboks 6"/>
          <p:cNvSpPr txBox="1"/>
          <p:nvPr/>
        </p:nvSpPr>
        <p:spPr>
          <a:xfrm>
            <a:off x="251520" y="4509120"/>
            <a:ext cx="2079415" cy="307777"/>
          </a:xfrm>
          <a:prstGeom prst="rect">
            <a:avLst/>
          </a:prstGeom>
          <a:noFill/>
        </p:spPr>
        <p:txBody>
          <a:bodyPr wrap="none" rtlCol="0">
            <a:spAutoFit/>
          </a:bodyPr>
          <a:lstStyle/>
          <a:p>
            <a:r>
              <a:rPr lang="da-DK" sz="1400" dirty="0" err="1" smtClean="0"/>
              <a:t>Uff</a:t>
            </a:r>
            <a:r>
              <a:rPr lang="da-DK" sz="1400" dirty="0" smtClean="0"/>
              <a:t>. Fælg rens er der også.</a:t>
            </a:r>
            <a:endParaRPr lang="da-DK" sz="1400" dirty="0"/>
          </a:p>
        </p:txBody>
      </p:sp>
      <p:sp>
        <p:nvSpPr>
          <p:cNvPr id="8" name="Tekstboks 7"/>
          <p:cNvSpPr txBox="1"/>
          <p:nvPr/>
        </p:nvSpPr>
        <p:spPr>
          <a:xfrm>
            <a:off x="7380312" y="5229200"/>
            <a:ext cx="936410" cy="307777"/>
          </a:xfrm>
          <a:prstGeom prst="rect">
            <a:avLst/>
          </a:prstGeom>
          <a:noFill/>
        </p:spPr>
        <p:txBody>
          <a:bodyPr wrap="none" rtlCol="0">
            <a:spAutoFit/>
          </a:bodyPr>
          <a:lstStyle/>
          <a:p>
            <a:r>
              <a:rPr lang="da-DK" sz="1400" dirty="0" smtClean="0"/>
              <a:t>Fint besøg</a:t>
            </a:r>
          </a:p>
        </p:txBody>
      </p:sp>
      <p:sp>
        <p:nvSpPr>
          <p:cNvPr id="9" name="Tekstboks 8"/>
          <p:cNvSpPr txBox="1"/>
          <p:nvPr/>
        </p:nvSpPr>
        <p:spPr>
          <a:xfrm>
            <a:off x="683568" y="6021288"/>
            <a:ext cx="2616294" cy="307777"/>
          </a:xfrm>
          <a:prstGeom prst="rect">
            <a:avLst/>
          </a:prstGeom>
          <a:noFill/>
        </p:spPr>
        <p:txBody>
          <a:bodyPr wrap="none" rtlCol="0">
            <a:spAutoFit/>
          </a:bodyPr>
          <a:lstStyle/>
          <a:p>
            <a:r>
              <a:rPr lang="da-DK" sz="1400" dirty="0" smtClean="0"/>
              <a:t>De køkkenvante på hjemmebane.</a:t>
            </a:r>
            <a:endParaRPr lang="da-DK" sz="14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descr="jimole.jpg"/>
          <p:cNvPicPr>
            <a:picLocks noChangeAspect="1"/>
          </p:cNvPicPr>
          <p:nvPr/>
        </p:nvPicPr>
        <p:blipFill>
          <a:blip r:embed="rId2" cstate="print"/>
          <a:stretch>
            <a:fillRect/>
          </a:stretch>
        </p:blipFill>
        <p:spPr>
          <a:xfrm>
            <a:off x="323528" y="1268760"/>
            <a:ext cx="3879796" cy="3284984"/>
          </a:xfrm>
          <a:prstGeom prst="rect">
            <a:avLst/>
          </a:prstGeom>
        </p:spPr>
      </p:pic>
      <p:sp>
        <p:nvSpPr>
          <p:cNvPr id="2" name="Titel 1"/>
          <p:cNvSpPr>
            <a:spLocks noGrp="1"/>
          </p:cNvSpPr>
          <p:nvPr>
            <p:ph type="title"/>
          </p:nvPr>
        </p:nvSpPr>
        <p:spPr/>
        <p:txBody>
          <a:bodyPr/>
          <a:lstStyle/>
          <a:p>
            <a:r>
              <a:rPr lang="da-DK" dirty="0" smtClean="0"/>
              <a:t>2017</a:t>
            </a:r>
            <a:endParaRPr lang="da-DK" dirty="0"/>
          </a:p>
        </p:txBody>
      </p:sp>
      <p:pic>
        <p:nvPicPr>
          <p:cNvPr id="8" name="Billede 7" descr="jenssoensen.jpg"/>
          <p:cNvPicPr>
            <a:picLocks noChangeAspect="1"/>
          </p:cNvPicPr>
          <p:nvPr/>
        </p:nvPicPr>
        <p:blipFill>
          <a:blip r:embed="rId3" cstate="print"/>
          <a:stretch>
            <a:fillRect/>
          </a:stretch>
        </p:blipFill>
        <p:spPr>
          <a:xfrm>
            <a:off x="1619672" y="4293096"/>
            <a:ext cx="4199992" cy="2363450"/>
          </a:xfrm>
          <a:prstGeom prst="rect">
            <a:avLst/>
          </a:prstGeom>
        </p:spPr>
      </p:pic>
      <p:pic>
        <p:nvPicPr>
          <p:cNvPr id="6" name="Pladsholder til indhold 5" descr="13.jpg"/>
          <p:cNvPicPr>
            <a:picLocks noGrp="1" noChangeAspect="1"/>
          </p:cNvPicPr>
          <p:nvPr>
            <p:ph idx="1"/>
          </p:nvPr>
        </p:nvPicPr>
        <p:blipFill>
          <a:blip r:embed="rId4" cstate="print"/>
          <a:stretch>
            <a:fillRect/>
          </a:stretch>
        </p:blipFill>
        <p:spPr>
          <a:xfrm>
            <a:off x="4644008" y="1340768"/>
            <a:ext cx="4364302" cy="3273227"/>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2018</a:t>
            </a:r>
            <a:endParaRPr lang="da-DK" dirty="0"/>
          </a:p>
        </p:txBody>
      </p:sp>
      <p:sp>
        <p:nvSpPr>
          <p:cNvPr id="3" name="Pladsholder til indhold 2"/>
          <p:cNvSpPr>
            <a:spLocks noGrp="1"/>
          </p:cNvSpPr>
          <p:nvPr>
            <p:ph idx="1"/>
          </p:nvPr>
        </p:nvSpPr>
        <p:spPr/>
        <p:txBody>
          <a:bodyPr>
            <a:normAutofit/>
          </a:bodyPr>
          <a:lstStyle/>
          <a:p>
            <a:r>
              <a:rPr lang="da-DK" sz="1400" dirty="0" smtClean="0"/>
              <a:t>Året hvor vi for 3 gang var sydpå. Denne gang Valle del </a:t>
            </a:r>
            <a:r>
              <a:rPr lang="da-DK" sz="1400" dirty="0" err="1" smtClean="0"/>
              <a:t>Este</a:t>
            </a:r>
            <a:r>
              <a:rPr lang="da-DK" sz="1400" dirty="0" smtClean="0"/>
              <a:t>.</a:t>
            </a:r>
            <a:br>
              <a:rPr lang="da-DK" sz="1400" dirty="0" smtClean="0"/>
            </a:br>
            <a:r>
              <a:rPr lang="da-DK" sz="1400" dirty="0" smtClean="0"/>
              <a:t>Året hvor </a:t>
            </a:r>
            <a:r>
              <a:rPr lang="da-DK" sz="1400" dirty="0" err="1" smtClean="0"/>
              <a:t>efterårsturen</a:t>
            </a:r>
            <a:r>
              <a:rPr lang="da-DK" sz="1400" dirty="0" smtClean="0"/>
              <a:t> gik til Mollerup og Holstebro. Lars vinder den gennemgående.</a:t>
            </a:r>
            <a:br>
              <a:rPr lang="da-DK" sz="1400" dirty="0" smtClean="0"/>
            </a:br>
            <a:r>
              <a:rPr lang="da-DK" sz="1400" dirty="0" smtClean="0"/>
              <a:t>Året hvor vi tog ”</a:t>
            </a:r>
            <a:r>
              <a:rPr lang="da-DK" sz="1400" dirty="0" err="1" smtClean="0"/>
              <a:t>livescore</a:t>
            </a:r>
            <a:r>
              <a:rPr lang="da-DK" sz="1400" dirty="0" smtClean="0"/>
              <a:t>” i brug på efterårs turen. Hjemmefronten kunne følge med hul for hul.</a:t>
            </a:r>
            <a:br>
              <a:rPr lang="da-DK" sz="1400" dirty="0" smtClean="0"/>
            </a:br>
            <a:r>
              <a:rPr lang="da-DK" sz="1400" dirty="0" smtClean="0"/>
              <a:t/>
            </a:r>
            <a:br>
              <a:rPr lang="da-DK" sz="1400" dirty="0" smtClean="0"/>
            </a:br>
            <a:endParaRPr lang="da-DK" sz="1400" dirty="0"/>
          </a:p>
        </p:txBody>
      </p:sp>
      <p:pic>
        <p:nvPicPr>
          <p:cNvPr id="4" name="Billede 3" descr="28944584_755736964624336_1808793643_o.jpg"/>
          <p:cNvPicPr>
            <a:picLocks noChangeAspect="1"/>
          </p:cNvPicPr>
          <p:nvPr/>
        </p:nvPicPr>
        <p:blipFill>
          <a:blip r:embed="rId2" cstate="print"/>
          <a:stretch>
            <a:fillRect/>
          </a:stretch>
        </p:blipFill>
        <p:spPr>
          <a:xfrm>
            <a:off x="2123728" y="2564904"/>
            <a:ext cx="5244075" cy="393305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2018</a:t>
            </a:r>
            <a:endParaRPr lang="da-DK" dirty="0"/>
          </a:p>
        </p:txBody>
      </p:sp>
      <p:pic>
        <p:nvPicPr>
          <p:cNvPr id="5" name="Billede 4" descr="ervindesert.jpg"/>
          <p:cNvPicPr>
            <a:picLocks noChangeAspect="1"/>
          </p:cNvPicPr>
          <p:nvPr/>
        </p:nvPicPr>
        <p:blipFill>
          <a:blip r:embed="rId2" cstate="print"/>
          <a:stretch>
            <a:fillRect/>
          </a:stretch>
        </p:blipFill>
        <p:spPr>
          <a:xfrm>
            <a:off x="4932040" y="1268760"/>
            <a:ext cx="3898404" cy="3531954"/>
          </a:xfrm>
          <a:prstGeom prst="rect">
            <a:avLst/>
          </a:prstGeom>
        </p:spPr>
      </p:pic>
      <p:pic>
        <p:nvPicPr>
          <p:cNvPr id="6" name="Billede 5" descr="IMG_0185.jpg"/>
          <p:cNvPicPr>
            <a:picLocks noChangeAspect="1"/>
          </p:cNvPicPr>
          <p:nvPr/>
        </p:nvPicPr>
        <p:blipFill>
          <a:blip r:embed="rId3" cstate="print"/>
          <a:stretch>
            <a:fillRect/>
          </a:stretch>
        </p:blipFill>
        <p:spPr>
          <a:xfrm>
            <a:off x="1979712" y="3861048"/>
            <a:ext cx="3723862" cy="2792896"/>
          </a:xfrm>
          <a:prstGeom prst="rect">
            <a:avLst/>
          </a:prstGeom>
        </p:spPr>
      </p:pic>
      <p:pic>
        <p:nvPicPr>
          <p:cNvPr id="4" name="Pladsholder til indhold 3" descr="28944943_755737327957633_1702716577_o.jpg"/>
          <p:cNvPicPr>
            <a:picLocks noGrp="1" noChangeAspect="1"/>
          </p:cNvPicPr>
          <p:nvPr>
            <p:ph idx="1"/>
          </p:nvPr>
        </p:nvPicPr>
        <p:blipFill>
          <a:blip r:embed="rId4" cstate="print"/>
          <a:stretch>
            <a:fillRect/>
          </a:stretch>
        </p:blipFill>
        <p:spPr>
          <a:xfrm>
            <a:off x="179512" y="1124744"/>
            <a:ext cx="4306425" cy="3229819"/>
          </a:xfrm>
        </p:spPr>
      </p:pic>
      <p:sp>
        <p:nvSpPr>
          <p:cNvPr id="7" name="Tekstboks 6"/>
          <p:cNvSpPr txBox="1"/>
          <p:nvPr/>
        </p:nvSpPr>
        <p:spPr>
          <a:xfrm>
            <a:off x="5724128" y="6309320"/>
            <a:ext cx="3333413" cy="307777"/>
          </a:xfrm>
          <a:prstGeom prst="rect">
            <a:avLst/>
          </a:prstGeom>
          <a:noFill/>
        </p:spPr>
        <p:txBody>
          <a:bodyPr wrap="none" rtlCol="0">
            <a:spAutoFit/>
          </a:bodyPr>
          <a:lstStyle/>
          <a:p>
            <a:r>
              <a:rPr lang="da-DK" sz="1400" dirty="0" smtClean="0"/>
              <a:t>Tøjbutik – damer til venstre, herrer til højre</a:t>
            </a:r>
            <a:endParaRPr lang="da-DK" sz="1400" dirty="0"/>
          </a:p>
        </p:txBody>
      </p:sp>
      <p:sp>
        <p:nvSpPr>
          <p:cNvPr id="8" name="Tekstboks 7"/>
          <p:cNvSpPr txBox="1"/>
          <p:nvPr/>
        </p:nvSpPr>
        <p:spPr>
          <a:xfrm>
            <a:off x="6588224" y="4869160"/>
            <a:ext cx="1637308" cy="307777"/>
          </a:xfrm>
          <a:prstGeom prst="rect">
            <a:avLst/>
          </a:prstGeom>
          <a:noFill/>
        </p:spPr>
        <p:txBody>
          <a:bodyPr wrap="none" rtlCol="0">
            <a:spAutoFit/>
          </a:bodyPr>
          <a:lstStyle/>
          <a:p>
            <a:r>
              <a:rPr lang="da-DK" sz="1400" dirty="0" smtClean="0"/>
              <a:t>En lille kage til Ervin</a:t>
            </a:r>
            <a:endParaRPr lang="da-DK" sz="14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2018</a:t>
            </a:r>
            <a:endParaRPr lang="da-DK" dirty="0"/>
          </a:p>
        </p:txBody>
      </p:sp>
      <p:pic>
        <p:nvPicPr>
          <p:cNvPr id="4" name="Pladsholder til indhold 3" descr="snaps.jpg"/>
          <p:cNvPicPr>
            <a:picLocks noGrp="1" noChangeAspect="1"/>
          </p:cNvPicPr>
          <p:nvPr>
            <p:ph idx="1"/>
          </p:nvPr>
        </p:nvPicPr>
        <p:blipFill>
          <a:blip r:embed="rId2" cstate="print"/>
          <a:stretch>
            <a:fillRect/>
          </a:stretch>
        </p:blipFill>
        <p:spPr>
          <a:xfrm>
            <a:off x="3419872" y="2060848"/>
            <a:ext cx="2209800" cy="3333750"/>
          </a:xfrm>
        </p:spPr>
      </p:pic>
      <p:sp>
        <p:nvSpPr>
          <p:cNvPr id="5" name="Tekstboks 4"/>
          <p:cNvSpPr txBox="1"/>
          <p:nvPr/>
        </p:nvSpPr>
        <p:spPr>
          <a:xfrm>
            <a:off x="2987824" y="1484784"/>
            <a:ext cx="2967031" cy="307777"/>
          </a:xfrm>
          <a:prstGeom prst="rect">
            <a:avLst/>
          </a:prstGeom>
          <a:noFill/>
        </p:spPr>
        <p:txBody>
          <a:bodyPr wrap="none" rtlCol="0">
            <a:spAutoFit/>
          </a:bodyPr>
          <a:lstStyle/>
          <a:p>
            <a:r>
              <a:rPr lang="da-DK" sz="1400" dirty="0" smtClean="0"/>
              <a:t>Afslutnings frokost hos Jimmi 2017/18</a:t>
            </a:r>
          </a:p>
        </p:txBody>
      </p:sp>
      <p:sp>
        <p:nvSpPr>
          <p:cNvPr id="6" name="Tekstboks 5"/>
          <p:cNvSpPr txBox="1"/>
          <p:nvPr/>
        </p:nvSpPr>
        <p:spPr>
          <a:xfrm>
            <a:off x="2843808" y="5589240"/>
            <a:ext cx="3583610" cy="738664"/>
          </a:xfrm>
          <a:prstGeom prst="rect">
            <a:avLst/>
          </a:prstGeom>
          <a:noFill/>
        </p:spPr>
        <p:txBody>
          <a:bodyPr wrap="none" rtlCol="0">
            <a:spAutoFit/>
          </a:bodyPr>
          <a:lstStyle/>
          <a:p>
            <a:r>
              <a:rPr lang="da-DK" sz="1400" dirty="0" smtClean="0"/>
              <a:t>DET KAN MAN KALDE EN SNAPS, DER RYKKER! </a:t>
            </a:r>
            <a:br>
              <a:rPr lang="da-DK" sz="1400" dirty="0" smtClean="0"/>
            </a:br>
            <a:r>
              <a:rPr lang="da-DK" sz="1400" dirty="0" smtClean="0"/>
              <a:t>Vedkommende meddelte at han kun skulle </a:t>
            </a:r>
            <a:br>
              <a:rPr lang="da-DK" sz="1400" dirty="0" smtClean="0"/>
            </a:br>
            <a:r>
              <a:rPr lang="da-DK" sz="1400" dirty="0" smtClean="0"/>
              <a:t>have en snaps </a:t>
            </a:r>
            <a:r>
              <a:rPr lang="da-DK" sz="1400" dirty="0" err="1" smtClean="0"/>
              <a:t>idag</a:t>
            </a:r>
            <a:r>
              <a:rPr lang="da-DK" sz="1400" dirty="0" smtClean="0"/>
              <a:t> - hvilken en!</a:t>
            </a:r>
            <a:endParaRPr lang="da-DK" sz="14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2018</a:t>
            </a:r>
            <a:endParaRPr lang="da-DK" dirty="0"/>
          </a:p>
        </p:txBody>
      </p:sp>
      <p:pic>
        <p:nvPicPr>
          <p:cNvPr id="5" name="Billede 4" descr="IMG_0475.jpg"/>
          <p:cNvPicPr>
            <a:picLocks noChangeAspect="1"/>
          </p:cNvPicPr>
          <p:nvPr/>
        </p:nvPicPr>
        <p:blipFill>
          <a:blip r:embed="rId2" cstate="print"/>
          <a:stretch>
            <a:fillRect/>
          </a:stretch>
        </p:blipFill>
        <p:spPr>
          <a:xfrm>
            <a:off x="323528" y="1196752"/>
            <a:ext cx="4675989" cy="3506992"/>
          </a:xfrm>
          <a:prstGeom prst="rect">
            <a:avLst/>
          </a:prstGeom>
        </p:spPr>
      </p:pic>
      <p:pic>
        <p:nvPicPr>
          <p:cNvPr id="4" name="Pladsholder til indhold 3" descr="Clipboard05.jpg"/>
          <p:cNvPicPr>
            <a:picLocks noGrp="1" noChangeAspect="1"/>
          </p:cNvPicPr>
          <p:nvPr>
            <p:ph idx="1"/>
          </p:nvPr>
        </p:nvPicPr>
        <p:blipFill>
          <a:blip r:embed="rId3" cstate="print"/>
          <a:stretch>
            <a:fillRect/>
          </a:stretch>
        </p:blipFill>
        <p:spPr>
          <a:xfrm>
            <a:off x="4283968" y="3068960"/>
            <a:ext cx="4748345" cy="3561259"/>
          </a:xfrm>
        </p:spPr>
      </p:pic>
      <p:sp>
        <p:nvSpPr>
          <p:cNvPr id="6" name="Tekstboks 5"/>
          <p:cNvSpPr txBox="1"/>
          <p:nvPr/>
        </p:nvSpPr>
        <p:spPr>
          <a:xfrm>
            <a:off x="395536" y="4941168"/>
            <a:ext cx="1326069" cy="307777"/>
          </a:xfrm>
          <a:prstGeom prst="rect">
            <a:avLst/>
          </a:prstGeom>
          <a:noFill/>
        </p:spPr>
        <p:txBody>
          <a:bodyPr wrap="none" rtlCol="0">
            <a:spAutoFit/>
          </a:bodyPr>
          <a:lstStyle/>
          <a:p>
            <a:r>
              <a:rPr lang="da-DK" sz="1400" dirty="0" smtClean="0"/>
              <a:t>1. Tee Mollerup</a:t>
            </a:r>
            <a:endParaRPr lang="da-DK" sz="1400" dirty="0"/>
          </a:p>
        </p:txBody>
      </p:sp>
      <p:sp>
        <p:nvSpPr>
          <p:cNvPr id="7" name="Tekstboks 6"/>
          <p:cNvSpPr txBox="1"/>
          <p:nvPr/>
        </p:nvSpPr>
        <p:spPr>
          <a:xfrm>
            <a:off x="5220072" y="2636912"/>
            <a:ext cx="3853363" cy="307777"/>
          </a:xfrm>
          <a:prstGeom prst="rect">
            <a:avLst/>
          </a:prstGeom>
          <a:noFill/>
        </p:spPr>
        <p:txBody>
          <a:bodyPr wrap="none" rtlCol="0">
            <a:spAutoFit/>
          </a:bodyPr>
          <a:lstStyle/>
          <a:p>
            <a:r>
              <a:rPr lang="da-DK" sz="1400" dirty="0" err="1" smtClean="0"/>
              <a:t>Kjøbenhavneren</a:t>
            </a:r>
            <a:r>
              <a:rPr lang="da-DK" sz="1400" dirty="0" smtClean="0"/>
              <a:t> havde forberedt mad hjemmefra.</a:t>
            </a:r>
            <a:endParaRPr lang="da-DK" sz="14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2018/19	</a:t>
            </a:r>
            <a:endParaRPr lang="da-DK" dirty="0"/>
          </a:p>
        </p:txBody>
      </p:sp>
      <p:pic>
        <p:nvPicPr>
          <p:cNvPr id="4" name="Pladsholder til indhold 3" descr="27012019.jpg"/>
          <p:cNvPicPr>
            <a:picLocks noGrp="1" noChangeAspect="1"/>
          </p:cNvPicPr>
          <p:nvPr>
            <p:ph idx="1"/>
          </p:nvPr>
        </p:nvPicPr>
        <p:blipFill>
          <a:blip r:embed="rId2" cstate="print"/>
          <a:stretch>
            <a:fillRect/>
          </a:stretch>
        </p:blipFill>
        <p:spPr>
          <a:xfrm>
            <a:off x="467544" y="1124744"/>
            <a:ext cx="3906317" cy="3561259"/>
          </a:xfrm>
        </p:spPr>
      </p:pic>
      <p:sp>
        <p:nvSpPr>
          <p:cNvPr id="6" name="Tekstboks 5"/>
          <p:cNvSpPr txBox="1"/>
          <p:nvPr/>
        </p:nvSpPr>
        <p:spPr>
          <a:xfrm>
            <a:off x="3563888" y="6453336"/>
            <a:ext cx="5499519" cy="307777"/>
          </a:xfrm>
          <a:prstGeom prst="rect">
            <a:avLst/>
          </a:prstGeom>
          <a:noFill/>
        </p:spPr>
        <p:txBody>
          <a:bodyPr wrap="none" rtlCol="0">
            <a:spAutoFit/>
          </a:bodyPr>
          <a:lstStyle/>
          <a:p>
            <a:r>
              <a:rPr lang="da-DK" sz="1400" dirty="0" smtClean="0"/>
              <a:t>Gaven til Benjamin som fyldte rundt og samtidig havde 10 års jubilæum </a:t>
            </a:r>
            <a:endParaRPr lang="da-DK" sz="1400" dirty="0"/>
          </a:p>
        </p:txBody>
      </p:sp>
      <p:sp>
        <p:nvSpPr>
          <p:cNvPr id="7" name="Tekstboks 6"/>
          <p:cNvSpPr txBox="1"/>
          <p:nvPr/>
        </p:nvSpPr>
        <p:spPr>
          <a:xfrm>
            <a:off x="467544" y="4725144"/>
            <a:ext cx="2051716" cy="307777"/>
          </a:xfrm>
          <a:prstGeom prst="rect">
            <a:avLst/>
          </a:prstGeom>
          <a:noFill/>
        </p:spPr>
        <p:txBody>
          <a:bodyPr wrap="none" rtlCol="0">
            <a:spAutoFit/>
          </a:bodyPr>
          <a:lstStyle/>
          <a:p>
            <a:r>
              <a:rPr lang="da-DK" sz="1400" dirty="0" smtClean="0"/>
              <a:t>En af de mere våde vintre</a:t>
            </a:r>
            <a:endParaRPr lang="da-DK" sz="1400" dirty="0"/>
          </a:p>
        </p:txBody>
      </p:sp>
      <p:sp>
        <p:nvSpPr>
          <p:cNvPr id="10" name="Tekstboks 9"/>
          <p:cNvSpPr txBox="1"/>
          <p:nvPr/>
        </p:nvSpPr>
        <p:spPr>
          <a:xfrm>
            <a:off x="6228184" y="620688"/>
            <a:ext cx="2213298" cy="307777"/>
          </a:xfrm>
          <a:prstGeom prst="rect">
            <a:avLst/>
          </a:prstGeom>
          <a:noFill/>
        </p:spPr>
        <p:txBody>
          <a:bodyPr wrap="none" rtlCol="0">
            <a:spAutoFit/>
          </a:bodyPr>
          <a:lstStyle/>
          <a:p>
            <a:r>
              <a:rPr lang="da-DK" sz="1400" dirty="0" smtClean="0"/>
              <a:t>Vinteren med en flot rekord</a:t>
            </a:r>
            <a:endParaRPr lang="da-DK" sz="1400" dirty="0"/>
          </a:p>
        </p:txBody>
      </p:sp>
      <p:pic>
        <p:nvPicPr>
          <p:cNvPr id="11" name="Billede 10" descr="IMG_0190.jpg"/>
          <p:cNvPicPr>
            <a:picLocks noChangeAspect="1"/>
          </p:cNvPicPr>
          <p:nvPr/>
        </p:nvPicPr>
        <p:blipFill>
          <a:blip r:embed="rId3" cstate="print"/>
          <a:stretch>
            <a:fillRect/>
          </a:stretch>
        </p:blipFill>
        <p:spPr>
          <a:xfrm>
            <a:off x="2483768" y="3861048"/>
            <a:ext cx="3745439" cy="2539876"/>
          </a:xfrm>
          <a:prstGeom prst="rect">
            <a:avLst/>
          </a:prstGeom>
        </p:spPr>
      </p:pic>
      <p:pic>
        <p:nvPicPr>
          <p:cNvPr id="9" name="Billede 8" descr="bihl.jpg"/>
          <p:cNvPicPr>
            <a:picLocks noChangeAspect="1"/>
          </p:cNvPicPr>
          <p:nvPr/>
        </p:nvPicPr>
        <p:blipFill>
          <a:blip r:embed="rId4" cstate="print"/>
          <a:stretch>
            <a:fillRect/>
          </a:stretch>
        </p:blipFill>
        <p:spPr>
          <a:xfrm>
            <a:off x="5004048" y="1052736"/>
            <a:ext cx="3016113" cy="3645024"/>
          </a:xfrm>
          <a:prstGeom prst="rect">
            <a:avLst/>
          </a:prstGeom>
        </p:spPr>
      </p:pic>
      <p:pic>
        <p:nvPicPr>
          <p:cNvPr id="5" name="Billede 4" descr="putter1-perbihl.jpg"/>
          <p:cNvPicPr>
            <a:picLocks noChangeAspect="1"/>
          </p:cNvPicPr>
          <p:nvPr/>
        </p:nvPicPr>
        <p:blipFill>
          <a:blip r:embed="rId5" cstate="print"/>
          <a:stretch>
            <a:fillRect/>
          </a:stretch>
        </p:blipFill>
        <p:spPr>
          <a:xfrm>
            <a:off x="7524328" y="3789040"/>
            <a:ext cx="932114" cy="2639616"/>
          </a:xfrm>
          <a:prstGeom prst="rect">
            <a:avLst/>
          </a:prstGeom>
        </p:spPr>
      </p:pic>
      <p:sp>
        <p:nvSpPr>
          <p:cNvPr id="12" name="Tekstboks 11"/>
          <p:cNvSpPr txBox="1"/>
          <p:nvPr/>
        </p:nvSpPr>
        <p:spPr>
          <a:xfrm>
            <a:off x="323528" y="5661248"/>
            <a:ext cx="2065245" cy="307777"/>
          </a:xfrm>
          <a:prstGeom prst="rect">
            <a:avLst/>
          </a:prstGeom>
          <a:noFill/>
        </p:spPr>
        <p:txBody>
          <a:bodyPr wrap="none" rtlCol="0">
            <a:spAutoFit/>
          </a:bodyPr>
          <a:lstStyle/>
          <a:p>
            <a:r>
              <a:rPr lang="da-DK" sz="1400" dirty="0" smtClean="0"/>
              <a:t>Dog lidt hvidt ind imellem</a:t>
            </a:r>
            <a:endParaRPr lang="da-DK" sz="1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2019</a:t>
            </a:r>
            <a:endParaRPr lang="da-DK" dirty="0"/>
          </a:p>
        </p:txBody>
      </p:sp>
      <p:sp>
        <p:nvSpPr>
          <p:cNvPr id="3" name="Pladsholder til indhold 2"/>
          <p:cNvSpPr>
            <a:spLocks noGrp="1"/>
          </p:cNvSpPr>
          <p:nvPr>
            <p:ph idx="1"/>
          </p:nvPr>
        </p:nvSpPr>
        <p:spPr/>
        <p:txBody>
          <a:bodyPr>
            <a:normAutofit/>
          </a:bodyPr>
          <a:lstStyle/>
          <a:p>
            <a:r>
              <a:rPr lang="da-DK" sz="1400" dirty="0" smtClean="0"/>
              <a:t>Afslutning hos </a:t>
            </a:r>
            <a:r>
              <a:rPr lang="da-DK" sz="1400" dirty="0" err="1" smtClean="0"/>
              <a:t>hos</a:t>
            </a:r>
            <a:r>
              <a:rPr lang="da-DK" sz="1400" dirty="0" smtClean="0"/>
              <a:t> Britt og Per den 31. marts </a:t>
            </a:r>
            <a:br>
              <a:rPr lang="da-DK" sz="1400" dirty="0" smtClean="0"/>
            </a:br>
            <a:r>
              <a:rPr lang="da-DK" sz="1400" dirty="0" smtClean="0"/>
              <a:t/>
            </a:r>
            <a:br>
              <a:rPr lang="da-DK" sz="1400" dirty="0" smtClean="0"/>
            </a:br>
            <a:endParaRPr lang="da-DK" sz="1400" dirty="0"/>
          </a:p>
        </p:txBody>
      </p:sp>
      <p:pic>
        <p:nvPicPr>
          <p:cNvPr id="4" name="Billede 3" descr="31032019.jpg"/>
          <p:cNvPicPr>
            <a:picLocks noChangeAspect="1"/>
          </p:cNvPicPr>
          <p:nvPr/>
        </p:nvPicPr>
        <p:blipFill>
          <a:blip r:embed="rId2" cstate="print"/>
          <a:stretch>
            <a:fillRect/>
          </a:stretch>
        </p:blipFill>
        <p:spPr>
          <a:xfrm>
            <a:off x="2555776" y="2276872"/>
            <a:ext cx="3810000" cy="36576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196753"/>
            <a:ext cx="7772400" cy="2403698"/>
          </a:xfrm>
        </p:spPr>
        <p:txBody>
          <a:bodyPr>
            <a:normAutofit fontScale="90000"/>
          </a:bodyPr>
          <a:lstStyle/>
          <a:p>
            <a:r>
              <a:rPr lang="da-DK" dirty="0" smtClean="0"/>
              <a:t/>
            </a:r>
            <a:br>
              <a:rPr lang="da-DK" dirty="0" smtClean="0"/>
            </a:br>
            <a:r>
              <a:rPr lang="da-DK" dirty="0" smtClean="0"/>
              <a:t/>
            </a:r>
            <a:br>
              <a:rPr lang="da-DK" dirty="0" smtClean="0"/>
            </a:br>
            <a:r>
              <a:rPr lang="da-DK" dirty="0" smtClean="0"/>
              <a:t/>
            </a:r>
            <a:br>
              <a:rPr lang="da-DK" dirty="0" smtClean="0"/>
            </a:br>
            <a:r>
              <a:rPr lang="da-DK" dirty="0" smtClean="0"/>
              <a:t/>
            </a:r>
            <a:br>
              <a:rPr lang="da-DK" dirty="0" smtClean="0"/>
            </a:br>
            <a:r>
              <a:rPr lang="da-DK" dirty="0" err="1" smtClean="0">
                <a:solidFill>
                  <a:srgbClr val="FF0000"/>
                </a:solidFill>
              </a:rPr>
              <a:t>Tee-Club</a:t>
            </a:r>
            <a:r>
              <a:rPr lang="da-DK" dirty="0" smtClean="0">
                <a:solidFill>
                  <a:srgbClr val="FF0000"/>
                </a:solidFill>
              </a:rPr>
              <a:t> gennem 10 år.</a:t>
            </a:r>
            <a:br>
              <a:rPr lang="da-DK" dirty="0" smtClean="0">
                <a:solidFill>
                  <a:srgbClr val="FF0000"/>
                </a:solidFill>
              </a:rPr>
            </a:br>
            <a:r>
              <a:rPr lang="da-DK" dirty="0" smtClean="0">
                <a:solidFill>
                  <a:srgbClr val="FF0000"/>
                </a:solidFill>
              </a:rPr>
              <a:t>2009 til 2019</a:t>
            </a:r>
            <a:r>
              <a:rPr lang="da-DK" dirty="0" smtClean="0"/>
              <a:t/>
            </a:r>
            <a:br>
              <a:rPr lang="da-DK" dirty="0" smtClean="0"/>
            </a:br>
            <a:endParaRPr lang="da-DK" dirty="0"/>
          </a:p>
        </p:txBody>
      </p:sp>
      <p:sp>
        <p:nvSpPr>
          <p:cNvPr id="3" name="Undertitel 2"/>
          <p:cNvSpPr>
            <a:spLocks noGrp="1"/>
          </p:cNvSpPr>
          <p:nvPr>
            <p:ph type="subTitle" idx="1"/>
          </p:nvPr>
        </p:nvSpPr>
        <p:spPr>
          <a:xfrm>
            <a:off x="1403648" y="5589240"/>
            <a:ext cx="6400800" cy="1008112"/>
          </a:xfrm>
        </p:spPr>
        <p:txBody>
          <a:bodyPr>
            <a:normAutofit fontScale="92500" lnSpcReduction="20000"/>
          </a:bodyPr>
          <a:lstStyle/>
          <a:p>
            <a:r>
              <a:rPr lang="da-DK" sz="1800" dirty="0" smtClean="0">
                <a:solidFill>
                  <a:schemeClr val="tx1"/>
                </a:solidFill>
              </a:rPr>
              <a:t>10 gode år. Held og lykke med de næste 10 og god golf.</a:t>
            </a:r>
            <a:br>
              <a:rPr lang="da-DK" sz="1800" dirty="0" smtClean="0">
                <a:solidFill>
                  <a:schemeClr val="tx1"/>
                </a:solidFill>
              </a:rPr>
            </a:br>
            <a:r>
              <a:rPr lang="da-DK" sz="1800" dirty="0" smtClean="0">
                <a:solidFill>
                  <a:schemeClr val="tx1"/>
                </a:solidFill>
              </a:rPr>
              <a:t>Ses i det grønne.</a:t>
            </a:r>
          </a:p>
          <a:p>
            <a:r>
              <a:rPr lang="da-DK" dirty="0" err="1" smtClean="0">
                <a:solidFill>
                  <a:srgbClr val="FF0000"/>
                </a:solidFill>
              </a:rPr>
              <a:t>Mvh</a:t>
            </a:r>
            <a:r>
              <a:rPr lang="da-DK" dirty="0" smtClean="0">
                <a:solidFill>
                  <a:srgbClr val="FF0000"/>
                </a:solidFill>
              </a:rPr>
              <a:t>. X-web</a:t>
            </a:r>
            <a:endParaRPr lang="da-DK" dirty="0">
              <a:solidFill>
                <a:srgbClr val="FF0000"/>
              </a:solidFill>
            </a:endParaRPr>
          </a:p>
        </p:txBody>
      </p:sp>
      <p:pic>
        <p:nvPicPr>
          <p:cNvPr id="5" name="Billede 4" descr="logopower.gif"/>
          <p:cNvPicPr>
            <a:picLocks noChangeAspect="1"/>
          </p:cNvPicPr>
          <p:nvPr/>
        </p:nvPicPr>
        <p:blipFill>
          <a:blip r:embed="rId2" cstate="print"/>
          <a:stretch>
            <a:fillRect/>
          </a:stretch>
        </p:blipFill>
        <p:spPr>
          <a:xfrm>
            <a:off x="2987824" y="188640"/>
            <a:ext cx="3081983" cy="2528515"/>
          </a:xfrm>
          <a:prstGeom prst="rect">
            <a:avLst/>
          </a:prstGeom>
        </p:spPr>
      </p:pic>
      <p:pic>
        <p:nvPicPr>
          <p:cNvPr id="8" name="Billede 7" descr="Animated-Flag-Denmark.gif"/>
          <p:cNvPicPr>
            <a:picLocks noChangeAspect="1"/>
          </p:cNvPicPr>
          <p:nvPr/>
        </p:nvPicPr>
        <p:blipFill>
          <a:blip r:embed="rId3" cstate="print"/>
          <a:stretch>
            <a:fillRect/>
          </a:stretch>
        </p:blipFill>
        <p:spPr>
          <a:xfrm>
            <a:off x="107504" y="3861048"/>
            <a:ext cx="2647950" cy="1743075"/>
          </a:xfrm>
          <a:prstGeom prst="rect">
            <a:avLst/>
          </a:prstGeom>
        </p:spPr>
      </p:pic>
      <p:pic>
        <p:nvPicPr>
          <p:cNvPr id="9" name="Billede 8" descr="Animated-Flag-Denmark.gif"/>
          <p:cNvPicPr>
            <a:picLocks noChangeAspect="1"/>
          </p:cNvPicPr>
          <p:nvPr/>
        </p:nvPicPr>
        <p:blipFill>
          <a:blip r:embed="rId3" cstate="print"/>
          <a:stretch>
            <a:fillRect/>
          </a:stretch>
        </p:blipFill>
        <p:spPr>
          <a:xfrm>
            <a:off x="6496050" y="476672"/>
            <a:ext cx="2647950" cy="174307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2011</a:t>
            </a:r>
            <a:endParaRPr lang="da-DK" dirty="0"/>
          </a:p>
        </p:txBody>
      </p:sp>
      <p:sp>
        <p:nvSpPr>
          <p:cNvPr id="3" name="Pladsholder til indhold 2"/>
          <p:cNvSpPr>
            <a:spLocks noGrp="1"/>
          </p:cNvSpPr>
          <p:nvPr>
            <p:ph idx="1"/>
          </p:nvPr>
        </p:nvSpPr>
        <p:spPr/>
        <p:txBody>
          <a:bodyPr>
            <a:normAutofit/>
          </a:bodyPr>
          <a:lstStyle/>
          <a:p>
            <a:r>
              <a:rPr lang="da-DK" sz="1400" dirty="0" smtClean="0"/>
              <a:t>Årets tur gik til </a:t>
            </a:r>
            <a:r>
              <a:rPr lang="da-DK" sz="1400" dirty="0" err="1" smtClean="0"/>
              <a:t>Comwell</a:t>
            </a:r>
            <a:r>
              <a:rPr lang="da-DK" sz="1400" dirty="0" smtClean="0"/>
              <a:t> Kellers Park ved Vejle og efterfølgende </a:t>
            </a:r>
            <a:r>
              <a:rPr lang="da-DK" sz="1400" dirty="0" err="1" smtClean="0"/>
              <a:t>Stensballegaard</a:t>
            </a:r>
            <a:r>
              <a:rPr lang="da-DK" sz="1400" dirty="0" smtClean="0"/>
              <a:t> ved Horsens.</a:t>
            </a:r>
            <a:br>
              <a:rPr lang="da-DK" sz="1400" dirty="0" smtClean="0"/>
            </a:br>
            <a:r>
              <a:rPr lang="da-DK" sz="1400" dirty="0" smtClean="0"/>
              <a:t/>
            </a:r>
            <a:br>
              <a:rPr lang="da-DK" sz="1400" dirty="0" smtClean="0"/>
            </a:br>
            <a:r>
              <a:rPr lang="da-DK" sz="1400" dirty="0" smtClean="0"/>
              <a:t>Årets nye navn. Efter spil på Kellers Park fik Flemming nyt navn ”9-jernet” tildelt af Ole.</a:t>
            </a:r>
            <a:br>
              <a:rPr lang="da-DK" sz="1400" dirty="0" smtClean="0"/>
            </a:br>
            <a:r>
              <a:rPr lang="da-DK" sz="1400" dirty="0" smtClean="0"/>
              <a:t/>
            </a:r>
            <a:br>
              <a:rPr lang="da-DK" sz="1400" dirty="0" smtClean="0"/>
            </a:br>
            <a:r>
              <a:rPr lang="da-DK" sz="1400" dirty="0" smtClean="0"/>
              <a:t>Flemming mistede sit 9 jern på runden. Han havde brugt det på hul 3, hul 6, hul 9 og så var det væk. Da vi kom ind spurgte vi de efterfølgende bolde om de havde set det. Men nej. Flemming overvejede at købe et nyt 9-jern til spillet dagen efter. Efter en puttekonkurrence pakkede vi bilerne for at fortsætte til Korning Kro for overnatning og forplejning. Hvad opdager vi da en skal ind på bagsædet. Her ligger 9-jernet som blev brugt på hul 3, 6 og 9 .</a:t>
            </a:r>
            <a:br>
              <a:rPr lang="da-DK" sz="1400" dirty="0" smtClean="0"/>
            </a:br>
            <a:r>
              <a:rPr lang="da-DK" sz="1400" dirty="0" smtClean="0"/>
              <a:t/>
            </a:r>
            <a:br>
              <a:rPr lang="da-DK" sz="1400" dirty="0" smtClean="0"/>
            </a:br>
            <a:r>
              <a:rPr lang="da-DK" sz="1400" dirty="0" smtClean="0"/>
              <a:t>Den gennemgående på Kellers og </a:t>
            </a:r>
            <a:r>
              <a:rPr lang="da-DK" sz="1400" dirty="0" err="1" smtClean="0"/>
              <a:t>Stensballegaard</a:t>
            </a:r>
            <a:r>
              <a:rPr lang="da-DK" sz="1400" dirty="0" smtClean="0"/>
              <a:t>, tog ”web” sig af.</a:t>
            </a:r>
            <a:br>
              <a:rPr lang="da-DK" sz="1400" dirty="0" smtClean="0"/>
            </a:br>
            <a:r>
              <a:rPr lang="da-DK" sz="1400" dirty="0" smtClean="0"/>
              <a:t/>
            </a:r>
            <a:br>
              <a:rPr lang="da-DK" sz="1400" dirty="0" smtClean="0"/>
            </a:br>
            <a:r>
              <a:rPr lang="da-DK" sz="1400" dirty="0" smtClean="0"/>
              <a:t>Desværre ingen fotos fra denne tur. </a:t>
            </a:r>
            <a:endParaRPr lang="da-DK" sz="1400" dirty="0"/>
          </a:p>
        </p:txBody>
      </p:sp>
      <p:pic>
        <p:nvPicPr>
          <p:cNvPr id="4" name="Billede 3" descr="715vwvP5ZEL.png"/>
          <p:cNvPicPr>
            <a:picLocks noChangeAspect="1"/>
          </p:cNvPicPr>
          <p:nvPr/>
        </p:nvPicPr>
        <p:blipFill>
          <a:blip r:embed="rId2" cstate="print"/>
          <a:stretch>
            <a:fillRect/>
          </a:stretch>
        </p:blipFill>
        <p:spPr>
          <a:xfrm>
            <a:off x="2915816" y="3284984"/>
            <a:ext cx="360040" cy="36004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chikane_naer.jpg"/>
          <p:cNvPicPr>
            <a:picLocks noChangeAspect="1"/>
          </p:cNvPicPr>
          <p:nvPr/>
        </p:nvPicPr>
        <p:blipFill>
          <a:blip r:embed="rId2" cstate="print"/>
          <a:stretch>
            <a:fillRect/>
          </a:stretch>
        </p:blipFill>
        <p:spPr>
          <a:xfrm>
            <a:off x="4067944" y="1412776"/>
            <a:ext cx="4693736" cy="2776389"/>
          </a:xfrm>
          <a:prstGeom prst="rect">
            <a:avLst/>
          </a:prstGeom>
        </p:spPr>
      </p:pic>
      <p:sp>
        <p:nvSpPr>
          <p:cNvPr id="2" name="Titel 1"/>
          <p:cNvSpPr>
            <a:spLocks noGrp="1"/>
          </p:cNvSpPr>
          <p:nvPr>
            <p:ph type="title"/>
          </p:nvPr>
        </p:nvSpPr>
        <p:spPr/>
        <p:txBody>
          <a:bodyPr/>
          <a:lstStyle/>
          <a:p>
            <a:r>
              <a:rPr lang="da-DK" dirty="0" smtClean="0"/>
              <a:t>2012</a:t>
            </a:r>
            <a:endParaRPr lang="da-DK" dirty="0"/>
          </a:p>
        </p:txBody>
      </p:sp>
      <p:sp>
        <p:nvSpPr>
          <p:cNvPr id="3" name="Pladsholder til indhold 2"/>
          <p:cNvSpPr>
            <a:spLocks noGrp="1"/>
          </p:cNvSpPr>
          <p:nvPr>
            <p:ph idx="1"/>
          </p:nvPr>
        </p:nvSpPr>
        <p:spPr/>
        <p:txBody>
          <a:bodyPr/>
          <a:lstStyle/>
          <a:p>
            <a:r>
              <a:rPr lang="da-DK" sz="1400" dirty="0" smtClean="0"/>
              <a:t>Grum vinter. Der chikaneres på det groveste</a:t>
            </a:r>
            <a:r>
              <a:rPr lang="da-DK" dirty="0" smtClean="0"/>
              <a:t>.</a:t>
            </a:r>
            <a:br>
              <a:rPr lang="da-DK" dirty="0" smtClean="0"/>
            </a:br>
            <a:endParaRPr lang="da-DK" dirty="0"/>
          </a:p>
        </p:txBody>
      </p:sp>
      <p:pic>
        <p:nvPicPr>
          <p:cNvPr id="4" name="Billede 3" descr="chikane_banden.jpg"/>
          <p:cNvPicPr>
            <a:picLocks noChangeAspect="1"/>
          </p:cNvPicPr>
          <p:nvPr/>
        </p:nvPicPr>
        <p:blipFill>
          <a:blip r:embed="rId3" cstate="print"/>
          <a:stretch>
            <a:fillRect/>
          </a:stretch>
        </p:blipFill>
        <p:spPr>
          <a:xfrm>
            <a:off x="251520" y="2348880"/>
            <a:ext cx="4180334" cy="3222724"/>
          </a:xfrm>
          <a:prstGeom prst="rect">
            <a:avLst/>
          </a:prstGeom>
        </p:spPr>
      </p:pic>
      <p:pic>
        <p:nvPicPr>
          <p:cNvPr id="5" name="Billede 4" descr="chikane_2.jpg"/>
          <p:cNvPicPr>
            <a:picLocks noChangeAspect="1"/>
          </p:cNvPicPr>
          <p:nvPr/>
        </p:nvPicPr>
        <p:blipFill>
          <a:blip r:embed="rId4" cstate="print"/>
          <a:stretch>
            <a:fillRect/>
          </a:stretch>
        </p:blipFill>
        <p:spPr>
          <a:xfrm>
            <a:off x="3635896" y="4012568"/>
            <a:ext cx="5292080" cy="273795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2012</a:t>
            </a:r>
            <a:endParaRPr lang="da-DK" dirty="0"/>
          </a:p>
        </p:txBody>
      </p:sp>
      <p:pic>
        <p:nvPicPr>
          <p:cNvPr id="6" name="Pladsholder til indhold 5" descr="715vwvP5ZEL.png"/>
          <p:cNvPicPr>
            <a:picLocks noGrp="1" noChangeAspect="1"/>
          </p:cNvPicPr>
          <p:nvPr>
            <p:ph idx="1"/>
          </p:nvPr>
        </p:nvPicPr>
        <p:blipFill>
          <a:blip r:embed="rId2" cstate="print"/>
          <a:stretch>
            <a:fillRect/>
          </a:stretch>
        </p:blipFill>
        <p:spPr>
          <a:xfrm>
            <a:off x="4788024" y="2924944"/>
            <a:ext cx="1560579" cy="1560579"/>
          </a:xfrm>
        </p:spPr>
      </p:pic>
      <p:pic>
        <p:nvPicPr>
          <p:cNvPr id="4" name="Billede 3" descr="etikette.jpg"/>
          <p:cNvPicPr>
            <a:picLocks noChangeAspect="1"/>
          </p:cNvPicPr>
          <p:nvPr/>
        </p:nvPicPr>
        <p:blipFill>
          <a:blip r:embed="rId3" cstate="print"/>
          <a:stretch>
            <a:fillRect/>
          </a:stretch>
        </p:blipFill>
        <p:spPr>
          <a:xfrm>
            <a:off x="323528" y="1412776"/>
            <a:ext cx="3462434" cy="5013176"/>
          </a:xfrm>
          <a:prstGeom prst="rect">
            <a:avLst/>
          </a:prstGeom>
        </p:spPr>
      </p:pic>
      <p:sp>
        <p:nvSpPr>
          <p:cNvPr id="5" name="Rektangel 4"/>
          <p:cNvSpPr/>
          <p:nvPr/>
        </p:nvSpPr>
        <p:spPr>
          <a:xfrm>
            <a:off x="3923928" y="2060848"/>
            <a:ext cx="4572000" cy="954107"/>
          </a:xfrm>
          <a:prstGeom prst="rect">
            <a:avLst/>
          </a:prstGeom>
        </p:spPr>
        <p:txBody>
          <a:bodyPr>
            <a:spAutoFit/>
          </a:bodyPr>
          <a:lstStyle/>
          <a:p>
            <a:r>
              <a:rPr lang="da-DK" sz="1400" dirty="0" smtClean="0"/>
              <a:t>Det sker, der bliver spillet en </a:t>
            </a:r>
            <a:r>
              <a:rPr lang="da-DK" sz="1400" dirty="0" err="1" smtClean="0"/>
              <a:t>scramble</a:t>
            </a:r>
            <a:r>
              <a:rPr lang="da-DK" sz="1400" dirty="0" smtClean="0"/>
              <a:t>, således også i 2012, nærmere 21. oktober.</a:t>
            </a:r>
            <a:br>
              <a:rPr lang="da-DK" sz="1400" dirty="0" smtClean="0"/>
            </a:br>
            <a:r>
              <a:rPr lang="da-DK" sz="1400" dirty="0" smtClean="0"/>
              <a:t>Vi snakker en del etikette og er enige om at vi IKKE kigger putte linje.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2012	</a:t>
            </a:r>
            <a:endParaRPr lang="da-DK" dirty="0"/>
          </a:p>
        </p:txBody>
      </p:sp>
      <p:sp>
        <p:nvSpPr>
          <p:cNvPr id="3" name="Pladsholder til indhold 2"/>
          <p:cNvSpPr>
            <a:spLocks noGrp="1"/>
          </p:cNvSpPr>
          <p:nvPr>
            <p:ph idx="1"/>
          </p:nvPr>
        </p:nvSpPr>
        <p:spPr/>
        <p:txBody>
          <a:bodyPr>
            <a:normAutofit/>
          </a:bodyPr>
          <a:lstStyle/>
          <a:p>
            <a:r>
              <a:rPr lang="da-DK" sz="1400" dirty="0" smtClean="0"/>
              <a:t>Årets tur gik først til Sønderjyllands Golfklub og herefter til Gut </a:t>
            </a:r>
            <a:r>
              <a:rPr lang="da-DK" sz="1400" dirty="0" err="1" smtClean="0"/>
              <a:t>Apeldör</a:t>
            </a:r>
            <a:r>
              <a:rPr lang="da-DK" sz="1400" dirty="0" smtClean="0"/>
              <a:t> i Tyskland.</a:t>
            </a:r>
            <a:br>
              <a:rPr lang="da-DK" sz="1400" dirty="0" smtClean="0"/>
            </a:br>
            <a:r>
              <a:rPr lang="da-DK" sz="1400" dirty="0" smtClean="0"/>
              <a:t/>
            </a:r>
            <a:br>
              <a:rPr lang="da-DK" sz="1400" dirty="0" smtClean="0"/>
            </a:br>
            <a:r>
              <a:rPr lang="da-DK" sz="1400" dirty="0" smtClean="0"/>
              <a:t>Her var der et eller med ”Gertrud”……………….</a:t>
            </a:r>
            <a:br>
              <a:rPr lang="da-DK" sz="1400" dirty="0" smtClean="0"/>
            </a:br>
            <a:r>
              <a:rPr lang="da-DK" sz="1400" dirty="0" smtClean="0"/>
              <a:t/>
            </a:r>
            <a:br>
              <a:rPr lang="da-DK" sz="1400" dirty="0" smtClean="0"/>
            </a:br>
            <a:endParaRPr lang="da-DK" sz="1400" dirty="0"/>
          </a:p>
        </p:txBody>
      </p:sp>
      <p:pic>
        <p:nvPicPr>
          <p:cNvPr id="5" name="Billede 4" descr="IMG_1617.JPG"/>
          <p:cNvPicPr>
            <a:picLocks noChangeAspect="1"/>
          </p:cNvPicPr>
          <p:nvPr/>
        </p:nvPicPr>
        <p:blipFill>
          <a:blip r:embed="rId2" cstate="print"/>
          <a:stretch>
            <a:fillRect/>
          </a:stretch>
        </p:blipFill>
        <p:spPr>
          <a:xfrm>
            <a:off x="5724128" y="4419110"/>
            <a:ext cx="3155843" cy="2366882"/>
          </a:xfrm>
          <a:prstGeom prst="rect">
            <a:avLst/>
          </a:prstGeom>
        </p:spPr>
      </p:pic>
      <p:pic>
        <p:nvPicPr>
          <p:cNvPr id="6" name="Billede 5" descr="IMG_1612.JPG"/>
          <p:cNvPicPr>
            <a:picLocks noChangeAspect="1"/>
          </p:cNvPicPr>
          <p:nvPr/>
        </p:nvPicPr>
        <p:blipFill>
          <a:blip r:embed="rId3" cstate="print"/>
          <a:stretch>
            <a:fillRect/>
          </a:stretch>
        </p:blipFill>
        <p:spPr>
          <a:xfrm>
            <a:off x="2771800" y="2456892"/>
            <a:ext cx="3635896" cy="2726922"/>
          </a:xfrm>
          <a:prstGeom prst="rect">
            <a:avLst/>
          </a:prstGeom>
        </p:spPr>
      </p:pic>
      <p:pic>
        <p:nvPicPr>
          <p:cNvPr id="4" name="Billede 3" descr="IMG_1619_edited-1.JPG"/>
          <p:cNvPicPr>
            <a:picLocks noChangeAspect="1"/>
          </p:cNvPicPr>
          <p:nvPr/>
        </p:nvPicPr>
        <p:blipFill>
          <a:blip r:embed="rId4" cstate="print"/>
          <a:stretch>
            <a:fillRect/>
          </a:stretch>
        </p:blipFill>
        <p:spPr>
          <a:xfrm>
            <a:off x="251520" y="4221088"/>
            <a:ext cx="3347864" cy="251089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2013</a:t>
            </a:r>
            <a:endParaRPr lang="da-DK" dirty="0"/>
          </a:p>
        </p:txBody>
      </p:sp>
      <p:sp>
        <p:nvSpPr>
          <p:cNvPr id="3" name="Pladsholder til indhold 2"/>
          <p:cNvSpPr>
            <a:spLocks noGrp="1"/>
          </p:cNvSpPr>
          <p:nvPr>
            <p:ph idx="1"/>
          </p:nvPr>
        </p:nvSpPr>
        <p:spPr/>
        <p:txBody>
          <a:bodyPr>
            <a:normAutofit/>
          </a:bodyPr>
          <a:lstStyle/>
          <a:p>
            <a:r>
              <a:rPr lang="da-DK" sz="1400" dirty="0" smtClean="0"/>
              <a:t>Årets fik en hård vinter. Et par fotos hvor det bare blev ren motion og hygge. 10-15 cm sne.</a:t>
            </a:r>
            <a:br>
              <a:rPr lang="da-DK" sz="1400" dirty="0" smtClean="0"/>
            </a:br>
            <a:r>
              <a:rPr lang="da-DK" sz="1400" dirty="0" smtClean="0"/>
              <a:t/>
            </a:r>
            <a:br>
              <a:rPr lang="da-DK" sz="1400" dirty="0" smtClean="0"/>
            </a:br>
            <a:r>
              <a:rPr lang="da-DK" sz="1400" dirty="0" smtClean="0"/>
              <a:t/>
            </a:r>
            <a:br>
              <a:rPr lang="da-DK" sz="1400" dirty="0" smtClean="0"/>
            </a:br>
            <a:r>
              <a:rPr lang="da-DK" sz="1400" dirty="0" smtClean="0"/>
              <a:t/>
            </a:r>
            <a:br>
              <a:rPr lang="da-DK" sz="1400" dirty="0" smtClean="0"/>
            </a:br>
            <a:r>
              <a:rPr lang="da-DK" sz="1400" dirty="0" smtClean="0"/>
              <a:t/>
            </a:r>
            <a:br>
              <a:rPr lang="da-DK" sz="1400" dirty="0" smtClean="0"/>
            </a:br>
            <a:r>
              <a:rPr lang="da-DK" sz="1400" dirty="0" smtClean="0"/>
              <a:t/>
            </a:r>
            <a:br>
              <a:rPr lang="da-DK" sz="1400" dirty="0" smtClean="0"/>
            </a:br>
            <a:r>
              <a:rPr lang="da-DK" sz="1400" dirty="0" smtClean="0"/>
              <a:t/>
            </a:r>
            <a:br>
              <a:rPr lang="da-DK" sz="1400" dirty="0" smtClean="0"/>
            </a:br>
            <a:r>
              <a:rPr lang="da-DK" sz="1400" dirty="0" smtClean="0"/>
              <a:t/>
            </a:r>
            <a:br>
              <a:rPr lang="da-DK" sz="1400" dirty="0" smtClean="0"/>
            </a:br>
            <a:r>
              <a:rPr lang="da-DK" sz="1400" dirty="0" smtClean="0"/>
              <a:t/>
            </a:r>
            <a:br>
              <a:rPr lang="da-DK" sz="1400" dirty="0" smtClean="0"/>
            </a:br>
            <a:r>
              <a:rPr lang="da-DK" sz="1400" dirty="0" smtClean="0"/>
              <a:t/>
            </a:r>
            <a:br>
              <a:rPr lang="da-DK" sz="1400" dirty="0" smtClean="0"/>
            </a:br>
            <a:r>
              <a:rPr lang="da-DK" sz="1400" dirty="0" smtClean="0"/>
              <a:t/>
            </a:r>
            <a:br>
              <a:rPr lang="da-DK" sz="1400" dirty="0" smtClean="0"/>
            </a:br>
            <a:r>
              <a:rPr lang="da-DK" sz="1400" dirty="0" smtClean="0"/>
              <a:t/>
            </a:r>
            <a:br>
              <a:rPr lang="da-DK" sz="1400" dirty="0" smtClean="0"/>
            </a:br>
            <a:r>
              <a:rPr lang="da-DK" sz="1400" dirty="0" smtClean="0"/>
              <a:t/>
            </a:r>
            <a:br>
              <a:rPr lang="da-DK" sz="1400" dirty="0" smtClean="0"/>
            </a:br>
            <a:r>
              <a:rPr lang="da-DK" sz="1400" dirty="0" smtClean="0"/>
              <a:t/>
            </a:r>
            <a:br>
              <a:rPr lang="da-DK" sz="1400" dirty="0" smtClean="0"/>
            </a:br>
            <a:r>
              <a:rPr lang="da-DK" sz="1400" dirty="0" smtClean="0"/>
              <a:t/>
            </a:r>
            <a:br>
              <a:rPr lang="da-DK" sz="1400" dirty="0" smtClean="0"/>
            </a:br>
            <a:r>
              <a:rPr lang="da-DK" sz="1400" dirty="0" smtClean="0"/>
              <a:t/>
            </a:r>
            <a:br>
              <a:rPr lang="da-DK" sz="1400" dirty="0" smtClean="0"/>
            </a:br>
            <a:r>
              <a:rPr lang="da-DK" sz="1400" dirty="0" smtClean="0"/>
              <a:t/>
            </a:r>
            <a:br>
              <a:rPr lang="da-DK" sz="1400" dirty="0" smtClean="0"/>
            </a:br>
            <a:r>
              <a:rPr lang="da-DK" sz="1400" dirty="0" smtClean="0"/>
              <a:t/>
            </a:r>
            <a:br>
              <a:rPr lang="da-DK" sz="1400" dirty="0" smtClean="0"/>
            </a:br>
            <a:r>
              <a:rPr lang="da-DK" sz="1400" dirty="0" smtClean="0"/>
              <a:t/>
            </a:r>
            <a:br>
              <a:rPr lang="da-DK" sz="1400" dirty="0" smtClean="0"/>
            </a:br>
            <a:endParaRPr lang="da-DK" sz="1400" dirty="0" smtClean="0"/>
          </a:p>
          <a:p>
            <a:endParaRPr lang="da-DK" sz="1400" dirty="0" smtClean="0"/>
          </a:p>
          <a:p>
            <a:endParaRPr lang="da-DK" sz="1400" dirty="0" smtClean="0"/>
          </a:p>
        </p:txBody>
      </p:sp>
      <p:pic>
        <p:nvPicPr>
          <p:cNvPr id="6" name="Billede 5" descr="IMG_0279a.jpg"/>
          <p:cNvPicPr>
            <a:picLocks noChangeAspect="1"/>
          </p:cNvPicPr>
          <p:nvPr/>
        </p:nvPicPr>
        <p:blipFill>
          <a:blip r:embed="rId2" cstate="print"/>
          <a:stretch>
            <a:fillRect/>
          </a:stretch>
        </p:blipFill>
        <p:spPr>
          <a:xfrm>
            <a:off x="1043608" y="2996952"/>
            <a:ext cx="2592288" cy="3456384"/>
          </a:xfrm>
          <a:prstGeom prst="rect">
            <a:avLst/>
          </a:prstGeom>
        </p:spPr>
      </p:pic>
      <p:pic>
        <p:nvPicPr>
          <p:cNvPr id="7" name="Billede 6" descr="IMG_0282a.jpg"/>
          <p:cNvPicPr>
            <a:picLocks noChangeAspect="1"/>
          </p:cNvPicPr>
          <p:nvPr/>
        </p:nvPicPr>
        <p:blipFill>
          <a:blip r:embed="rId3" cstate="print"/>
          <a:stretch>
            <a:fillRect/>
          </a:stretch>
        </p:blipFill>
        <p:spPr>
          <a:xfrm>
            <a:off x="5148064" y="2348880"/>
            <a:ext cx="3024336" cy="340962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842</TotalTime>
  <Words>789</Words>
  <Application>Microsoft Office PowerPoint</Application>
  <PresentationFormat>Skærmshow (4:3)</PresentationFormat>
  <Paragraphs>119</Paragraphs>
  <Slides>48</Slides>
  <Notes>0</Notes>
  <HiddenSlides>0</HiddenSlides>
  <MMClips>0</MMClips>
  <ScaleCrop>false</ScaleCrop>
  <HeadingPairs>
    <vt:vector size="4" baseType="variant">
      <vt:variant>
        <vt:lpstr>Tema</vt:lpstr>
      </vt:variant>
      <vt:variant>
        <vt:i4>1</vt:i4>
      </vt:variant>
      <vt:variant>
        <vt:lpstr>Diastitler</vt:lpstr>
      </vt:variant>
      <vt:variant>
        <vt:i4>48</vt:i4>
      </vt:variant>
    </vt:vector>
  </HeadingPairs>
  <TitlesOfParts>
    <vt:vector size="49" baseType="lpstr">
      <vt:lpstr>Kontortema</vt:lpstr>
      <vt:lpstr>    Tee-Club gennem 10 år. 2009 til 2019 </vt:lpstr>
      <vt:lpstr>2009</vt:lpstr>
      <vt:lpstr>2010</vt:lpstr>
      <vt:lpstr>2010</vt:lpstr>
      <vt:lpstr>2011</vt:lpstr>
      <vt:lpstr>2012</vt:lpstr>
      <vt:lpstr>2012</vt:lpstr>
      <vt:lpstr>2012 </vt:lpstr>
      <vt:lpstr>2013</vt:lpstr>
      <vt:lpstr>2013</vt:lpstr>
      <vt:lpstr>2013  </vt:lpstr>
      <vt:lpstr>2014</vt:lpstr>
      <vt:lpstr>2014</vt:lpstr>
      <vt:lpstr>2014</vt:lpstr>
      <vt:lpstr>2014</vt:lpstr>
      <vt:lpstr>2014</vt:lpstr>
      <vt:lpstr>2014</vt:lpstr>
      <vt:lpstr>2014</vt:lpstr>
      <vt:lpstr>2014</vt:lpstr>
      <vt:lpstr>2014</vt:lpstr>
      <vt:lpstr>2014</vt:lpstr>
      <vt:lpstr>2014</vt:lpstr>
      <vt:lpstr>2014</vt:lpstr>
      <vt:lpstr>2014</vt:lpstr>
      <vt:lpstr>2015</vt:lpstr>
      <vt:lpstr>2015</vt:lpstr>
      <vt:lpstr>2015</vt:lpstr>
      <vt:lpstr>2015/16</vt:lpstr>
      <vt:lpstr>2016</vt:lpstr>
      <vt:lpstr>2016</vt:lpstr>
      <vt:lpstr>2016</vt:lpstr>
      <vt:lpstr>2016</vt:lpstr>
      <vt:lpstr>2016</vt:lpstr>
      <vt:lpstr>2016</vt:lpstr>
      <vt:lpstr>2016</vt:lpstr>
      <vt:lpstr>2017</vt:lpstr>
      <vt:lpstr>2017</vt:lpstr>
      <vt:lpstr>2017</vt:lpstr>
      <vt:lpstr>2017</vt:lpstr>
      <vt:lpstr>2017</vt:lpstr>
      <vt:lpstr>2017</vt:lpstr>
      <vt:lpstr>2018</vt:lpstr>
      <vt:lpstr>2018</vt:lpstr>
      <vt:lpstr>2018</vt:lpstr>
      <vt:lpstr>2018</vt:lpstr>
      <vt:lpstr>2018/19 </vt:lpstr>
      <vt:lpstr>2019</vt:lpstr>
      <vt:lpstr>    Tee-Club gennem 10 år. 2009 til 2019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Tee-Club gennem 10 år.</dc:title>
  <dc:creator>Niels Duelund Christensen</dc:creator>
  <cp:lastModifiedBy>Niels Duelund Christensen</cp:lastModifiedBy>
  <cp:revision>95</cp:revision>
  <dcterms:created xsi:type="dcterms:W3CDTF">2019-06-11T21:41:44Z</dcterms:created>
  <dcterms:modified xsi:type="dcterms:W3CDTF">2019-06-15T16:37:48Z</dcterms:modified>
</cp:coreProperties>
</file>